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63" r:id="rId2"/>
    <p:sldId id="455" r:id="rId3"/>
    <p:sldId id="465" r:id="rId4"/>
    <p:sldId id="464" r:id="rId5"/>
    <p:sldId id="466" r:id="rId6"/>
    <p:sldId id="467" r:id="rId7"/>
    <p:sldId id="468" r:id="rId8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63A34CA8-24D2-4F8E-85A9-ADCF7BADA156}">
          <p14:sldIdLst>
            <p14:sldId id="463"/>
            <p14:sldId id="455"/>
            <p14:sldId id="465"/>
            <p14:sldId id="464"/>
            <p14:sldId id="466"/>
            <p14:sldId id="467"/>
            <p14:sldId id="4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AF72"/>
    <a:srgbClr val="029BA2"/>
    <a:srgbClr val="FFFFFF"/>
    <a:srgbClr val="EE7E66"/>
    <a:srgbClr val="FFEBA5"/>
    <a:srgbClr val="516E7E"/>
    <a:srgbClr val="93CBB8"/>
    <a:srgbClr val="90C9B6"/>
    <a:srgbClr val="CFE7D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5" autoAdjust="0"/>
    <p:restoredTop sz="94270" autoAdjust="0"/>
  </p:normalViewPr>
  <p:slideViewPr>
    <p:cSldViewPr snapToGrid="0">
      <p:cViewPr varScale="1">
        <p:scale>
          <a:sx n="111" d="100"/>
          <a:sy n="111" d="100"/>
        </p:scale>
        <p:origin x="22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C1C0B6-EAE8-4AAC-BF68-5AE5494A9C60}" type="doc">
      <dgm:prSet loTypeId="urn:microsoft.com/office/officeart/2005/8/layout/process1" loCatId="process" qsTypeId="urn:microsoft.com/office/officeart/2005/8/quickstyle/simple2" qsCatId="simple" csTypeId="urn:microsoft.com/office/officeart/2005/8/colors/accent0_3" csCatId="mainScheme" phldr="1"/>
      <dgm:spPr/>
    </dgm:pt>
    <dgm:pt modelId="{71AE8208-3A4F-4F71-BF1D-1476CB691E94}">
      <dgm:prSet phldrT="[Texte]" custT="1"/>
      <dgm:spPr/>
      <dgm:t>
        <a:bodyPr/>
        <a:lstStyle/>
        <a:p>
          <a:r>
            <a:rPr lang="fr-FR" sz="1600" dirty="0"/>
            <a:t>PAEPFH n°1</a:t>
          </a:r>
        </a:p>
      </dgm:t>
    </dgm:pt>
    <dgm:pt modelId="{65B70517-1135-4FB5-BDC5-707064EFA3D4}" type="parTrans" cxnId="{89971B27-3965-4C6F-80A4-F6ED94100BB1}">
      <dgm:prSet/>
      <dgm:spPr/>
      <dgm:t>
        <a:bodyPr/>
        <a:lstStyle/>
        <a:p>
          <a:endParaRPr lang="fr-FR" sz="1600"/>
        </a:p>
      </dgm:t>
    </dgm:pt>
    <dgm:pt modelId="{227E8A39-1D60-48AB-98FF-659FFCAF4198}" type="sibTrans" cxnId="{89971B27-3965-4C6F-80A4-F6ED94100BB1}">
      <dgm:prSet custT="1"/>
      <dgm:spPr/>
      <dgm:t>
        <a:bodyPr/>
        <a:lstStyle/>
        <a:p>
          <a:endParaRPr lang="fr-FR" sz="1600"/>
        </a:p>
      </dgm:t>
    </dgm:pt>
    <dgm:pt modelId="{172D953C-D860-4172-966A-5D32C2C01918}">
      <dgm:prSet phldrT="[Texte]" custT="1"/>
      <dgm:spPr/>
      <dgm:t>
        <a:bodyPr/>
        <a:lstStyle/>
        <a:p>
          <a:r>
            <a:rPr lang="fr-FR" sz="1600" dirty="0"/>
            <a:t>PAEPFH n°2</a:t>
          </a:r>
        </a:p>
      </dgm:t>
    </dgm:pt>
    <dgm:pt modelId="{6AB8EA09-3A22-4D94-B2DD-71AC5940332C}" type="parTrans" cxnId="{D7579A6E-909B-4A92-8A8E-79053B26823C}">
      <dgm:prSet/>
      <dgm:spPr/>
      <dgm:t>
        <a:bodyPr/>
        <a:lstStyle/>
        <a:p>
          <a:endParaRPr lang="fr-FR" sz="1600"/>
        </a:p>
      </dgm:t>
    </dgm:pt>
    <dgm:pt modelId="{23E65F50-44A5-4F8F-9DB1-353D880DF353}" type="sibTrans" cxnId="{D7579A6E-909B-4A92-8A8E-79053B26823C}">
      <dgm:prSet/>
      <dgm:spPr/>
      <dgm:t>
        <a:bodyPr/>
        <a:lstStyle/>
        <a:p>
          <a:endParaRPr lang="fr-FR" sz="1600"/>
        </a:p>
      </dgm:t>
    </dgm:pt>
    <dgm:pt modelId="{6B755AA7-7AC6-4518-A204-64775C360A32}">
      <dgm:prSet phldrT="[Texte]" custT="1"/>
      <dgm:spPr/>
      <dgm:t>
        <a:bodyPr/>
        <a:lstStyle/>
        <a:p>
          <a:r>
            <a:rPr lang="fr-FR" sz="1600" dirty="0"/>
            <a:t>Du 01/06/2021 au 31/05/2024</a:t>
          </a:r>
        </a:p>
      </dgm:t>
    </dgm:pt>
    <dgm:pt modelId="{DF901109-5220-44FA-BAD3-03C98B263B69}" type="parTrans" cxnId="{E3E664E5-A05B-406C-A401-08BE0893B54C}">
      <dgm:prSet/>
      <dgm:spPr/>
      <dgm:t>
        <a:bodyPr/>
        <a:lstStyle/>
        <a:p>
          <a:endParaRPr lang="fr-FR" sz="1600"/>
        </a:p>
      </dgm:t>
    </dgm:pt>
    <dgm:pt modelId="{ED223FF8-7525-424E-B4C7-F618B89EBBF7}" type="sibTrans" cxnId="{E3E664E5-A05B-406C-A401-08BE0893B54C}">
      <dgm:prSet/>
      <dgm:spPr/>
      <dgm:t>
        <a:bodyPr/>
        <a:lstStyle/>
        <a:p>
          <a:endParaRPr lang="fr-FR" sz="1600"/>
        </a:p>
      </dgm:t>
    </dgm:pt>
    <dgm:pt modelId="{BBA75309-40D9-43BB-8EDC-410AD9FA9A19}">
      <dgm:prSet phldrT="[Texte]" custT="1"/>
      <dgm:spPr/>
      <dgm:t>
        <a:bodyPr/>
        <a:lstStyle/>
        <a:p>
          <a:r>
            <a:rPr lang="fr-FR" sz="1600" dirty="0"/>
            <a:t>Du 01/06/2024 au 31/05/2027</a:t>
          </a:r>
        </a:p>
      </dgm:t>
    </dgm:pt>
    <dgm:pt modelId="{F1B92284-8E50-4997-9F2F-0B77675C2872}" type="parTrans" cxnId="{62CE4E29-A6D8-4DE6-A9B2-C465B2444698}">
      <dgm:prSet/>
      <dgm:spPr/>
      <dgm:t>
        <a:bodyPr/>
        <a:lstStyle/>
        <a:p>
          <a:endParaRPr lang="fr-FR" sz="1600"/>
        </a:p>
      </dgm:t>
    </dgm:pt>
    <dgm:pt modelId="{C6092085-3959-4214-9CF3-7C544C93401D}" type="sibTrans" cxnId="{62CE4E29-A6D8-4DE6-A9B2-C465B2444698}">
      <dgm:prSet/>
      <dgm:spPr/>
      <dgm:t>
        <a:bodyPr/>
        <a:lstStyle/>
        <a:p>
          <a:endParaRPr lang="fr-FR" sz="1600"/>
        </a:p>
      </dgm:t>
    </dgm:pt>
    <dgm:pt modelId="{F0C74E64-D92C-4EAA-99E3-55E8E5768520}">
      <dgm:prSet phldrT="[Texte]" custT="1"/>
      <dgm:spPr/>
      <dgm:t>
        <a:bodyPr/>
        <a:lstStyle/>
        <a:p>
          <a:endParaRPr lang="fr-FR" sz="1600" dirty="0"/>
        </a:p>
      </dgm:t>
    </dgm:pt>
    <dgm:pt modelId="{643D5965-B23B-4E2A-8DD5-0862DC7A2303}" type="parTrans" cxnId="{ECE0BEA4-8EC4-48B5-AC95-CEA5514A6D58}">
      <dgm:prSet/>
      <dgm:spPr/>
      <dgm:t>
        <a:bodyPr/>
        <a:lstStyle/>
        <a:p>
          <a:endParaRPr lang="fr-FR" sz="1600"/>
        </a:p>
      </dgm:t>
    </dgm:pt>
    <dgm:pt modelId="{C1B97E8B-3CCE-4BDB-8360-A9631CBBC6C8}" type="sibTrans" cxnId="{ECE0BEA4-8EC4-48B5-AC95-CEA5514A6D58}">
      <dgm:prSet/>
      <dgm:spPr/>
      <dgm:t>
        <a:bodyPr/>
        <a:lstStyle/>
        <a:p>
          <a:endParaRPr lang="fr-FR" sz="1600"/>
        </a:p>
      </dgm:t>
    </dgm:pt>
    <dgm:pt modelId="{888F4B28-A93D-4698-AECD-ECA8FEA95EC2}">
      <dgm:prSet phldrT="[Texte]" custT="1"/>
      <dgm:spPr/>
      <dgm:t>
        <a:bodyPr/>
        <a:lstStyle/>
        <a:p>
          <a:r>
            <a:rPr lang="fr-FR" sz="1600" dirty="0"/>
            <a:t>Adoption au CA du 04/06/2024</a:t>
          </a:r>
        </a:p>
      </dgm:t>
    </dgm:pt>
    <dgm:pt modelId="{E9298F5F-25ED-4958-8A38-33FCEF18FEC1}" type="parTrans" cxnId="{6399E12A-FCDB-4167-9074-75F0C8595631}">
      <dgm:prSet/>
      <dgm:spPr/>
      <dgm:t>
        <a:bodyPr/>
        <a:lstStyle/>
        <a:p>
          <a:endParaRPr lang="fr-FR" sz="1600"/>
        </a:p>
      </dgm:t>
    </dgm:pt>
    <dgm:pt modelId="{ED6A3862-2029-498F-A142-404F7AE6CFA4}" type="sibTrans" cxnId="{6399E12A-FCDB-4167-9074-75F0C8595631}">
      <dgm:prSet/>
      <dgm:spPr/>
      <dgm:t>
        <a:bodyPr/>
        <a:lstStyle/>
        <a:p>
          <a:endParaRPr lang="fr-FR" sz="1600"/>
        </a:p>
      </dgm:t>
    </dgm:pt>
    <dgm:pt modelId="{A09F9095-5F2D-486C-876F-E2D94A4DFA8C}">
      <dgm:prSet phldrT="[Texte]" custT="1"/>
      <dgm:spPr/>
      <dgm:t>
        <a:bodyPr/>
        <a:lstStyle/>
        <a:p>
          <a:endParaRPr lang="fr-FR" sz="1600" dirty="0"/>
        </a:p>
      </dgm:t>
    </dgm:pt>
    <dgm:pt modelId="{31684377-32A1-4D1E-B1F9-BE2A1FE3347B}" type="parTrans" cxnId="{0DF5DCD7-24BB-449E-BB44-75F2DB1827ED}">
      <dgm:prSet/>
      <dgm:spPr/>
      <dgm:t>
        <a:bodyPr/>
        <a:lstStyle/>
        <a:p>
          <a:endParaRPr lang="fr-FR" sz="1600"/>
        </a:p>
      </dgm:t>
    </dgm:pt>
    <dgm:pt modelId="{6B7EEE47-E088-4FBA-A64D-18BE76F1C50D}" type="sibTrans" cxnId="{0DF5DCD7-24BB-449E-BB44-75F2DB1827ED}">
      <dgm:prSet/>
      <dgm:spPr/>
      <dgm:t>
        <a:bodyPr/>
        <a:lstStyle/>
        <a:p>
          <a:endParaRPr lang="fr-FR" sz="1600"/>
        </a:p>
      </dgm:t>
    </dgm:pt>
    <dgm:pt modelId="{B451832A-CBBE-4F11-B62D-0F209F2CEFA8}" type="pres">
      <dgm:prSet presAssocID="{65C1C0B6-EAE8-4AAC-BF68-5AE5494A9C60}" presName="Name0" presStyleCnt="0">
        <dgm:presLayoutVars>
          <dgm:dir/>
          <dgm:resizeHandles val="exact"/>
        </dgm:presLayoutVars>
      </dgm:prSet>
      <dgm:spPr/>
    </dgm:pt>
    <dgm:pt modelId="{4D8B091A-D721-403C-864D-0B2840E665D8}" type="pres">
      <dgm:prSet presAssocID="{71AE8208-3A4F-4F71-BF1D-1476CB691E94}" presName="node" presStyleLbl="node1" presStyleIdx="0" presStyleCnt="2" custLinFactNeighborX="829" custLinFactNeighborY="855">
        <dgm:presLayoutVars>
          <dgm:bulletEnabled val="1"/>
        </dgm:presLayoutVars>
      </dgm:prSet>
      <dgm:spPr/>
    </dgm:pt>
    <dgm:pt modelId="{B73D7B5F-E38F-4820-8A6B-3207A913074C}" type="pres">
      <dgm:prSet presAssocID="{227E8A39-1D60-48AB-98FF-659FFCAF4198}" presName="sibTrans" presStyleLbl="sibTrans2D1" presStyleIdx="0" presStyleCnt="1"/>
      <dgm:spPr/>
    </dgm:pt>
    <dgm:pt modelId="{9F9BEDB7-D5B6-4AFA-A2D2-8FDB09491BA9}" type="pres">
      <dgm:prSet presAssocID="{227E8A39-1D60-48AB-98FF-659FFCAF4198}" presName="connectorText" presStyleLbl="sibTrans2D1" presStyleIdx="0" presStyleCnt="1"/>
      <dgm:spPr/>
    </dgm:pt>
    <dgm:pt modelId="{B2A2597B-A78E-4325-B5E0-EC6724993C72}" type="pres">
      <dgm:prSet presAssocID="{172D953C-D860-4172-966A-5D32C2C01918}" presName="node" presStyleLbl="node1" presStyleIdx="1" presStyleCnt="2">
        <dgm:presLayoutVars>
          <dgm:bulletEnabled val="1"/>
        </dgm:presLayoutVars>
      </dgm:prSet>
      <dgm:spPr/>
    </dgm:pt>
  </dgm:ptLst>
  <dgm:cxnLst>
    <dgm:cxn modelId="{791EFA06-C589-45A0-AB30-E0BBA8789770}" type="presOf" srcId="{A09F9095-5F2D-486C-876F-E2D94A4DFA8C}" destId="{B2A2597B-A78E-4325-B5E0-EC6724993C72}" srcOrd="0" destOrd="3" presId="urn:microsoft.com/office/officeart/2005/8/layout/process1"/>
    <dgm:cxn modelId="{8D1BEC0B-6366-4E8A-A3E3-8BC5E46246F7}" type="presOf" srcId="{172D953C-D860-4172-966A-5D32C2C01918}" destId="{B2A2597B-A78E-4325-B5E0-EC6724993C72}" srcOrd="0" destOrd="0" presId="urn:microsoft.com/office/officeart/2005/8/layout/process1"/>
    <dgm:cxn modelId="{BA2E7C15-BE76-4B11-8D92-45FC400D6F20}" type="presOf" srcId="{227E8A39-1D60-48AB-98FF-659FFCAF4198}" destId="{9F9BEDB7-D5B6-4AFA-A2D2-8FDB09491BA9}" srcOrd="1" destOrd="0" presId="urn:microsoft.com/office/officeart/2005/8/layout/process1"/>
    <dgm:cxn modelId="{89971B27-3965-4C6F-80A4-F6ED94100BB1}" srcId="{65C1C0B6-EAE8-4AAC-BF68-5AE5494A9C60}" destId="{71AE8208-3A4F-4F71-BF1D-1476CB691E94}" srcOrd="0" destOrd="0" parTransId="{65B70517-1135-4FB5-BDC5-707064EFA3D4}" sibTransId="{227E8A39-1D60-48AB-98FF-659FFCAF4198}"/>
    <dgm:cxn modelId="{62CE4E29-A6D8-4DE6-A9B2-C465B2444698}" srcId="{172D953C-D860-4172-966A-5D32C2C01918}" destId="{BBA75309-40D9-43BB-8EDC-410AD9FA9A19}" srcOrd="0" destOrd="0" parTransId="{F1B92284-8E50-4997-9F2F-0B77675C2872}" sibTransId="{C6092085-3959-4214-9CF3-7C544C93401D}"/>
    <dgm:cxn modelId="{6399E12A-FCDB-4167-9074-75F0C8595631}" srcId="{172D953C-D860-4172-966A-5D32C2C01918}" destId="{888F4B28-A93D-4698-AECD-ECA8FEA95EC2}" srcOrd="1" destOrd="0" parTransId="{E9298F5F-25ED-4958-8A38-33FCEF18FEC1}" sibTransId="{ED6A3862-2029-498F-A142-404F7AE6CFA4}"/>
    <dgm:cxn modelId="{65E12D2B-77B3-418F-9304-A0C762FF2E3D}" type="presOf" srcId="{BBA75309-40D9-43BB-8EDC-410AD9FA9A19}" destId="{B2A2597B-A78E-4325-B5E0-EC6724993C72}" srcOrd="0" destOrd="1" presId="urn:microsoft.com/office/officeart/2005/8/layout/process1"/>
    <dgm:cxn modelId="{27ED982C-5A8A-450E-9A31-D594264EC6F5}" type="presOf" srcId="{F0C74E64-D92C-4EAA-99E3-55E8E5768520}" destId="{B2A2597B-A78E-4325-B5E0-EC6724993C72}" srcOrd="0" destOrd="4" presId="urn:microsoft.com/office/officeart/2005/8/layout/process1"/>
    <dgm:cxn modelId="{94670537-2593-436A-B38B-3CEF55EFC05D}" type="presOf" srcId="{6B755AA7-7AC6-4518-A204-64775C360A32}" destId="{4D8B091A-D721-403C-864D-0B2840E665D8}" srcOrd="0" destOrd="1" presId="urn:microsoft.com/office/officeart/2005/8/layout/process1"/>
    <dgm:cxn modelId="{EA3E384C-ACB6-410F-A8E8-6B194F50BEF6}" type="presOf" srcId="{71AE8208-3A4F-4F71-BF1D-1476CB691E94}" destId="{4D8B091A-D721-403C-864D-0B2840E665D8}" srcOrd="0" destOrd="0" presId="urn:microsoft.com/office/officeart/2005/8/layout/process1"/>
    <dgm:cxn modelId="{D7579A6E-909B-4A92-8A8E-79053B26823C}" srcId="{65C1C0B6-EAE8-4AAC-BF68-5AE5494A9C60}" destId="{172D953C-D860-4172-966A-5D32C2C01918}" srcOrd="1" destOrd="0" parTransId="{6AB8EA09-3A22-4D94-B2DD-71AC5940332C}" sibTransId="{23E65F50-44A5-4F8F-9DB1-353D880DF353}"/>
    <dgm:cxn modelId="{46BBBEA1-44B0-4843-9435-A814884D1456}" type="presOf" srcId="{227E8A39-1D60-48AB-98FF-659FFCAF4198}" destId="{B73D7B5F-E38F-4820-8A6B-3207A913074C}" srcOrd="0" destOrd="0" presId="urn:microsoft.com/office/officeart/2005/8/layout/process1"/>
    <dgm:cxn modelId="{ECE0BEA4-8EC4-48B5-AC95-CEA5514A6D58}" srcId="{172D953C-D860-4172-966A-5D32C2C01918}" destId="{F0C74E64-D92C-4EAA-99E3-55E8E5768520}" srcOrd="3" destOrd="0" parTransId="{643D5965-B23B-4E2A-8DD5-0862DC7A2303}" sibTransId="{C1B97E8B-3CCE-4BDB-8360-A9631CBBC6C8}"/>
    <dgm:cxn modelId="{0DF5DCD7-24BB-449E-BB44-75F2DB1827ED}" srcId="{172D953C-D860-4172-966A-5D32C2C01918}" destId="{A09F9095-5F2D-486C-876F-E2D94A4DFA8C}" srcOrd="2" destOrd="0" parTransId="{31684377-32A1-4D1E-B1F9-BE2A1FE3347B}" sibTransId="{6B7EEE47-E088-4FBA-A64D-18BE76F1C50D}"/>
    <dgm:cxn modelId="{A433D7E4-A935-43AE-BB5A-61BC430DE609}" type="presOf" srcId="{888F4B28-A93D-4698-AECD-ECA8FEA95EC2}" destId="{B2A2597B-A78E-4325-B5E0-EC6724993C72}" srcOrd="0" destOrd="2" presId="urn:microsoft.com/office/officeart/2005/8/layout/process1"/>
    <dgm:cxn modelId="{E3E664E5-A05B-406C-A401-08BE0893B54C}" srcId="{71AE8208-3A4F-4F71-BF1D-1476CB691E94}" destId="{6B755AA7-7AC6-4518-A204-64775C360A32}" srcOrd="0" destOrd="0" parTransId="{DF901109-5220-44FA-BAD3-03C98B263B69}" sibTransId="{ED223FF8-7525-424E-B4C7-F618B89EBBF7}"/>
    <dgm:cxn modelId="{9D85B8EB-2497-4AE2-ABE2-CA511CB0DA8D}" type="presOf" srcId="{65C1C0B6-EAE8-4AAC-BF68-5AE5494A9C60}" destId="{B451832A-CBBE-4F11-B62D-0F209F2CEFA8}" srcOrd="0" destOrd="0" presId="urn:microsoft.com/office/officeart/2005/8/layout/process1"/>
    <dgm:cxn modelId="{CDCFB32C-8D60-47CC-980C-82854AA72CAA}" type="presParOf" srcId="{B451832A-CBBE-4F11-B62D-0F209F2CEFA8}" destId="{4D8B091A-D721-403C-864D-0B2840E665D8}" srcOrd="0" destOrd="0" presId="urn:microsoft.com/office/officeart/2005/8/layout/process1"/>
    <dgm:cxn modelId="{7A638137-A334-4579-8EB5-2BBB7F339ED7}" type="presParOf" srcId="{B451832A-CBBE-4F11-B62D-0F209F2CEFA8}" destId="{B73D7B5F-E38F-4820-8A6B-3207A913074C}" srcOrd="1" destOrd="0" presId="urn:microsoft.com/office/officeart/2005/8/layout/process1"/>
    <dgm:cxn modelId="{96EE71C7-F15B-4695-9E58-BEA8E43D3C10}" type="presParOf" srcId="{B73D7B5F-E38F-4820-8A6B-3207A913074C}" destId="{9F9BEDB7-D5B6-4AFA-A2D2-8FDB09491BA9}" srcOrd="0" destOrd="0" presId="urn:microsoft.com/office/officeart/2005/8/layout/process1"/>
    <dgm:cxn modelId="{1262BBA3-0BC5-4E46-8946-AF766932E6C2}" type="presParOf" srcId="{B451832A-CBBE-4F11-B62D-0F209F2CEFA8}" destId="{B2A2597B-A78E-4325-B5E0-EC6724993C7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C1C0B6-EAE8-4AAC-BF68-5AE5494A9C60}" type="doc">
      <dgm:prSet loTypeId="urn:microsoft.com/office/officeart/2005/8/layout/hList6" loCatId="list" qsTypeId="urn:microsoft.com/office/officeart/2005/8/quickstyle/simple2" qsCatId="simple" csTypeId="urn:microsoft.com/office/officeart/2005/8/colors/accent2_1" csCatId="accent2" phldr="1"/>
      <dgm:spPr/>
    </dgm:pt>
    <dgm:pt modelId="{6B755AA7-7AC6-4518-A204-64775C360A32}">
      <dgm:prSet phldrT="[Texte]" custT="1"/>
      <dgm:spPr/>
      <dgm:t>
        <a:bodyPr/>
        <a:lstStyle/>
        <a:p>
          <a:r>
            <a:rPr lang="fr-FR" sz="1400" b="1" dirty="0"/>
            <a:t>Pilotage</a:t>
          </a:r>
        </a:p>
      </dgm:t>
    </dgm:pt>
    <dgm:pt modelId="{DF901109-5220-44FA-BAD3-03C98B263B69}" type="parTrans" cxnId="{E3E664E5-A05B-406C-A401-08BE0893B54C}">
      <dgm:prSet/>
      <dgm:spPr/>
      <dgm:t>
        <a:bodyPr/>
        <a:lstStyle/>
        <a:p>
          <a:endParaRPr lang="fr-FR" sz="1400"/>
        </a:p>
      </dgm:t>
    </dgm:pt>
    <dgm:pt modelId="{ED223FF8-7525-424E-B4C7-F618B89EBBF7}" type="sibTrans" cxnId="{E3E664E5-A05B-406C-A401-08BE0893B54C}">
      <dgm:prSet/>
      <dgm:spPr/>
      <dgm:t>
        <a:bodyPr/>
        <a:lstStyle/>
        <a:p>
          <a:endParaRPr lang="fr-FR" sz="1400"/>
        </a:p>
      </dgm:t>
    </dgm:pt>
    <dgm:pt modelId="{F0C74E64-D92C-4EAA-99E3-55E8E5768520}">
      <dgm:prSet phldrT="[Texte]" custT="1"/>
      <dgm:spPr/>
      <dgm:t>
        <a:bodyPr/>
        <a:lstStyle/>
        <a:p>
          <a:r>
            <a:rPr lang="fr-FR" sz="1400" dirty="0"/>
            <a:t>PORTAGE : Pôle de compétences et de services RHESPECT (DADRH) / Mission EDI</a:t>
          </a:r>
        </a:p>
      </dgm:t>
    </dgm:pt>
    <dgm:pt modelId="{643D5965-B23B-4E2A-8DD5-0862DC7A2303}" type="parTrans" cxnId="{ECE0BEA4-8EC4-48B5-AC95-CEA5514A6D58}">
      <dgm:prSet/>
      <dgm:spPr/>
      <dgm:t>
        <a:bodyPr/>
        <a:lstStyle/>
        <a:p>
          <a:endParaRPr lang="fr-FR" sz="1400"/>
        </a:p>
      </dgm:t>
    </dgm:pt>
    <dgm:pt modelId="{C1B97E8B-3CCE-4BDB-8360-A9631CBBC6C8}" type="sibTrans" cxnId="{ECE0BEA4-8EC4-48B5-AC95-CEA5514A6D58}">
      <dgm:prSet/>
      <dgm:spPr/>
      <dgm:t>
        <a:bodyPr/>
        <a:lstStyle/>
        <a:p>
          <a:endParaRPr lang="fr-FR" sz="1400"/>
        </a:p>
      </dgm:t>
    </dgm:pt>
    <dgm:pt modelId="{72D8B350-24D4-4A01-81EE-BB25F4B4AE0F}">
      <dgm:prSet phldrT="[Texte]" custT="1"/>
      <dgm:spPr/>
      <dgm:t>
        <a:bodyPr/>
        <a:lstStyle/>
        <a:p>
          <a:r>
            <a:rPr lang="fr-FR" sz="1400" b="1" dirty="0"/>
            <a:t>Construction</a:t>
          </a:r>
        </a:p>
      </dgm:t>
    </dgm:pt>
    <dgm:pt modelId="{9225ABD6-4731-412F-8BCA-5EEFD440FABD}" type="parTrans" cxnId="{C372F155-06AD-4D08-9ADE-C1608CF80EC9}">
      <dgm:prSet/>
      <dgm:spPr/>
      <dgm:t>
        <a:bodyPr/>
        <a:lstStyle/>
        <a:p>
          <a:endParaRPr lang="fr-FR" sz="1400"/>
        </a:p>
      </dgm:t>
    </dgm:pt>
    <dgm:pt modelId="{6B7BC004-E9F1-4802-BC6D-098942C6114B}" type="sibTrans" cxnId="{C372F155-06AD-4D08-9ADE-C1608CF80EC9}">
      <dgm:prSet/>
      <dgm:spPr/>
      <dgm:t>
        <a:bodyPr/>
        <a:lstStyle/>
        <a:p>
          <a:endParaRPr lang="fr-FR" sz="1400"/>
        </a:p>
      </dgm:t>
    </dgm:pt>
    <dgm:pt modelId="{5FB7459C-DEF3-4490-9DC2-935CDD055E79}">
      <dgm:prSet phldrT="[Texte]" custT="1"/>
      <dgm:spPr/>
      <dgm:t>
        <a:bodyPr/>
        <a:lstStyle/>
        <a:p>
          <a:r>
            <a:rPr lang="fr-FR" sz="1400" dirty="0"/>
            <a:t>Travail collaboratif et participatif : COPIL élargi aux organisations syndicales</a:t>
          </a:r>
        </a:p>
      </dgm:t>
    </dgm:pt>
    <dgm:pt modelId="{B5B616F6-5B64-4871-804C-2DD29F5EF3F5}" type="parTrans" cxnId="{61B2487C-17AD-4703-BF7B-C8FD3755FEA2}">
      <dgm:prSet/>
      <dgm:spPr/>
      <dgm:t>
        <a:bodyPr/>
        <a:lstStyle/>
        <a:p>
          <a:endParaRPr lang="fr-FR" sz="1400"/>
        </a:p>
      </dgm:t>
    </dgm:pt>
    <dgm:pt modelId="{6BA8D147-BE1B-448A-894D-4778D3ACDBFD}" type="sibTrans" cxnId="{61B2487C-17AD-4703-BF7B-C8FD3755FEA2}">
      <dgm:prSet/>
      <dgm:spPr/>
      <dgm:t>
        <a:bodyPr/>
        <a:lstStyle/>
        <a:p>
          <a:endParaRPr lang="fr-FR" sz="1400"/>
        </a:p>
      </dgm:t>
    </dgm:pt>
    <dgm:pt modelId="{9745BE90-5811-48B8-984C-CF743FACE2A1}">
      <dgm:prSet phldrT="[Texte]" custT="1"/>
      <dgm:spPr/>
      <dgm:t>
        <a:bodyPr/>
        <a:lstStyle/>
        <a:p>
          <a:r>
            <a:rPr lang="fr-FR" sz="1400" dirty="0"/>
            <a:t>Elaboration de 11/2023 à 04/2024</a:t>
          </a:r>
        </a:p>
      </dgm:t>
    </dgm:pt>
    <dgm:pt modelId="{21AD3E2C-6109-49D6-80DF-F613570E5BC8}" type="parTrans" cxnId="{F87436F7-6895-4F08-BC3A-6B041745B04E}">
      <dgm:prSet/>
      <dgm:spPr/>
      <dgm:t>
        <a:bodyPr/>
        <a:lstStyle/>
        <a:p>
          <a:endParaRPr lang="fr-FR" sz="1400"/>
        </a:p>
      </dgm:t>
    </dgm:pt>
    <dgm:pt modelId="{10CB0377-8264-40A9-BF2F-3D75EFD8C5F1}" type="sibTrans" cxnId="{F87436F7-6895-4F08-BC3A-6B041745B04E}">
      <dgm:prSet/>
      <dgm:spPr/>
      <dgm:t>
        <a:bodyPr/>
        <a:lstStyle/>
        <a:p>
          <a:endParaRPr lang="fr-FR" sz="1400"/>
        </a:p>
      </dgm:t>
    </dgm:pt>
    <dgm:pt modelId="{B5323C7A-1133-4FFD-85DD-1671A2328C64}">
      <dgm:prSet phldrT="[Texte]" custT="1"/>
      <dgm:spPr/>
      <dgm:t>
        <a:bodyPr/>
        <a:lstStyle/>
        <a:p>
          <a:r>
            <a:rPr lang="fr-FR" sz="1400" b="1" dirty="0"/>
            <a:t>Structuration</a:t>
          </a:r>
        </a:p>
      </dgm:t>
    </dgm:pt>
    <dgm:pt modelId="{03368377-5634-4986-93A7-9A94AAFAB53A}" type="parTrans" cxnId="{4044F3C7-B085-4F7F-B8AA-608B026A63C2}">
      <dgm:prSet/>
      <dgm:spPr/>
      <dgm:t>
        <a:bodyPr/>
        <a:lstStyle/>
        <a:p>
          <a:endParaRPr lang="fr-FR" sz="1400"/>
        </a:p>
      </dgm:t>
    </dgm:pt>
    <dgm:pt modelId="{C0651F00-9A63-494F-9B40-2A7560EEB71D}" type="sibTrans" cxnId="{4044F3C7-B085-4F7F-B8AA-608B026A63C2}">
      <dgm:prSet/>
      <dgm:spPr/>
      <dgm:t>
        <a:bodyPr/>
        <a:lstStyle/>
        <a:p>
          <a:endParaRPr lang="fr-FR" sz="1400"/>
        </a:p>
      </dgm:t>
    </dgm:pt>
    <dgm:pt modelId="{76A88991-DD92-4557-90D5-3BFC1B7F4304}">
      <dgm:prSet phldrT="[Texte]" custT="1"/>
      <dgm:spPr/>
      <dgm:t>
        <a:bodyPr/>
        <a:lstStyle/>
        <a:p>
          <a:r>
            <a:rPr lang="fr-FR" sz="1400" dirty="0"/>
            <a:t>Autour de 4 axes stratégiques (idem au 1</a:t>
          </a:r>
          <a:r>
            <a:rPr lang="fr-FR" sz="1400" baseline="30000" dirty="0"/>
            <a:t>er</a:t>
          </a:r>
          <a:r>
            <a:rPr lang="fr-FR" sz="1400" dirty="0"/>
            <a:t> plan)</a:t>
          </a:r>
        </a:p>
      </dgm:t>
    </dgm:pt>
    <dgm:pt modelId="{B6D4F15F-2261-43E4-97B4-6788257B469B}" type="parTrans" cxnId="{F965E69C-0E28-4F72-A15F-5396CDA218E5}">
      <dgm:prSet/>
      <dgm:spPr/>
      <dgm:t>
        <a:bodyPr/>
        <a:lstStyle/>
        <a:p>
          <a:endParaRPr lang="fr-FR" sz="1400"/>
        </a:p>
      </dgm:t>
    </dgm:pt>
    <dgm:pt modelId="{1874FCC4-CCA6-439F-9BB6-0DC35D5C1469}" type="sibTrans" cxnId="{F965E69C-0E28-4F72-A15F-5396CDA218E5}">
      <dgm:prSet/>
      <dgm:spPr/>
      <dgm:t>
        <a:bodyPr/>
        <a:lstStyle/>
        <a:p>
          <a:endParaRPr lang="fr-FR" sz="1400"/>
        </a:p>
      </dgm:t>
    </dgm:pt>
    <dgm:pt modelId="{5269782A-7FBA-4C38-ACB6-F16615A7B97A}">
      <dgm:prSet phldrT="[Texte]" custT="1"/>
      <dgm:spPr/>
      <dgm:t>
        <a:bodyPr/>
        <a:lstStyle/>
        <a:p>
          <a:r>
            <a:rPr lang="fr-FR" sz="1400" dirty="0"/>
            <a:t>INSCRIPTION : Schéma directeur EDI  / Schéma directeur RSE</a:t>
          </a:r>
        </a:p>
      </dgm:t>
    </dgm:pt>
    <dgm:pt modelId="{1C7B584B-7BC9-41AA-818E-7F37A4776812}" type="parTrans" cxnId="{0DDBD7DA-C4FD-4068-8257-B520E15EC12D}">
      <dgm:prSet/>
      <dgm:spPr/>
      <dgm:t>
        <a:bodyPr/>
        <a:lstStyle/>
        <a:p>
          <a:endParaRPr lang="fr-FR" sz="1400"/>
        </a:p>
      </dgm:t>
    </dgm:pt>
    <dgm:pt modelId="{1B0C003E-1845-47DB-A25A-88F66367EBE8}" type="sibTrans" cxnId="{0DDBD7DA-C4FD-4068-8257-B520E15EC12D}">
      <dgm:prSet/>
      <dgm:spPr/>
      <dgm:t>
        <a:bodyPr/>
        <a:lstStyle/>
        <a:p>
          <a:endParaRPr lang="fr-FR" sz="1400"/>
        </a:p>
      </dgm:t>
    </dgm:pt>
    <dgm:pt modelId="{A976CB77-750A-4919-9521-E71A4F3FB64C}">
      <dgm:prSet phldrT="[Texte]" custT="1"/>
      <dgm:spPr/>
      <dgm:t>
        <a:bodyPr/>
        <a:lstStyle/>
        <a:p>
          <a:r>
            <a:rPr lang="fr-FR" sz="1400" dirty="0"/>
            <a:t>9 séances de travail =&gt; COPIL restreint : 3 / COPIL élargi aux OS : 5 / Comité EDI : 1</a:t>
          </a:r>
        </a:p>
      </dgm:t>
    </dgm:pt>
    <dgm:pt modelId="{F278B61B-A48F-458A-BBC4-366BD81FD0D7}" type="parTrans" cxnId="{851055CD-E00F-4C51-888B-D907C904DC73}">
      <dgm:prSet/>
      <dgm:spPr/>
      <dgm:t>
        <a:bodyPr/>
        <a:lstStyle/>
        <a:p>
          <a:endParaRPr lang="fr-FR"/>
        </a:p>
      </dgm:t>
    </dgm:pt>
    <dgm:pt modelId="{527D7E23-FF17-432B-9326-676313E8D676}" type="sibTrans" cxnId="{851055CD-E00F-4C51-888B-D907C904DC73}">
      <dgm:prSet/>
      <dgm:spPr/>
      <dgm:t>
        <a:bodyPr/>
        <a:lstStyle/>
        <a:p>
          <a:endParaRPr lang="fr-FR"/>
        </a:p>
      </dgm:t>
    </dgm:pt>
    <dgm:pt modelId="{77A0B301-FBB1-4D5D-9066-6B68CBF42080}" type="pres">
      <dgm:prSet presAssocID="{65C1C0B6-EAE8-4AAC-BF68-5AE5494A9C60}" presName="Name0" presStyleCnt="0">
        <dgm:presLayoutVars>
          <dgm:dir/>
          <dgm:resizeHandles val="exact"/>
        </dgm:presLayoutVars>
      </dgm:prSet>
      <dgm:spPr/>
    </dgm:pt>
    <dgm:pt modelId="{C89EBFF5-24E7-42E1-8A0F-A9714E0F7DB6}" type="pres">
      <dgm:prSet presAssocID="{6B755AA7-7AC6-4518-A204-64775C360A32}" presName="node" presStyleLbl="node1" presStyleIdx="0" presStyleCnt="3">
        <dgm:presLayoutVars>
          <dgm:bulletEnabled val="1"/>
        </dgm:presLayoutVars>
      </dgm:prSet>
      <dgm:spPr/>
    </dgm:pt>
    <dgm:pt modelId="{D72C84F5-F889-41DF-A1F0-21DF5CC8CDC7}" type="pres">
      <dgm:prSet presAssocID="{ED223FF8-7525-424E-B4C7-F618B89EBBF7}" presName="sibTrans" presStyleCnt="0"/>
      <dgm:spPr/>
    </dgm:pt>
    <dgm:pt modelId="{E6036A15-B7CC-4257-B580-B97141CA4389}" type="pres">
      <dgm:prSet presAssocID="{72D8B350-24D4-4A01-81EE-BB25F4B4AE0F}" presName="node" presStyleLbl="node1" presStyleIdx="1" presStyleCnt="3">
        <dgm:presLayoutVars>
          <dgm:bulletEnabled val="1"/>
        </dgm:presLayoutVars>
      </dgm:prSet>
      <dgm:spPr/>
    </dgm:pt>
    <dgm:pt modelId="{1F7B27B0-D24C-4D50-B129-5F38D18D59EC}" type="pres">
      <dgm:prSet presAssocID="{6B7BC004-E9F1-4802-BC6D-098942C6114B}" presName="sibTrans" presStyleCnt="0"/>
      <dgm:spPr/>
    </dgm:pt>
    <dgm:pt modelId="{FDF92B3A-6505-4828-B8DE-C1E8820EAD25}" type="pres">
      <dgm:prSet presAssocID="{B5323C7A-1133-4FFD-85DD-1671A2328C64}" presName="node" presStyleLbl="node1" presStyleIdx="2" presStyleCnt="3">
        <dgm:presLayoutVars>
          <dgm:bulletEnabled val="1"/>
        </dgm:presLayoutVars>
      </dgm:prSet>
      <dgm:spPr/>
    </dgm:pt>
  </dgm:ptLst>
  <dgm:cxnLst>
    <dgm:cxn modelId="{C1C4050E-4CE6-4FEC-83C2-294FF593C6E2}" type="presOf" srcId="{F0C74E64-D92C-4EAA-99E3-55E8E5768520}" destId="{C89EBFF5-24E7-42E1-8A0F-A9714E0F7DB6}" srcOrd="0" destOrd="2" presId="urn:microsoft.com/office/officeart/2005/8/layout/hList6"/>
    <dgm:cxn modelId="{6333B920-C87E-4D78-B7C6-6553B45E9E12}" type="presOf" srcId="{5269782A-7FBA-4C38-ACB6-F16615A7B97A}" destId="{C89EBFF5-24E7-42E1-8A0F-A9714E0F7DB6}" srcOrd="0" destOrd="1" presId="urn:microsoft.com/office/officeart/2005/8/layout/hList6"/>
    <dgm:cxn modelId="{8E176630-7554-47BF-90D1-ACC86253119A}" type="presOf" srcId="{5FB7459C-DEF3-4490-9DC2-935CDD055E79}" destId="{E6036A15-B7CC-4257-B580-B97141CA4389}" srcOrd="0" destOrd="1" presId="urn:microsoft.com/office/officeart/2005/8/layout/hList6"/>
    <dgm:cxn modelId="{6EEF7C69-6B83-4660-BBFC-1698A331E65A}" type="presOf" srcId="{6B755AA7-7AC6-4518-A204-64775C360A32}" destId="{C89EBFF5-24E7-42E1-8A0F-A9714E0F7DB6}" srcOrd="0" destOrd="0" presId="urn:microsoft.com/office/officeart/2005/8/layout/hList6"/>
    <dgm:cxn modelId="{C372F155-06AD-4D08-9ADE-C1608CF80EC9}" srcId="{65C1C0B6-EAE8-4AAC-BF68-5AE5494A9C60}" destId="{72D8B350-24D4-4A01-81EE-BB25F4B4AE0F}" srcOrd="1" destOrd="0" parTransId="{9225ABD6-4731-412F-8BCA-5EEFD440FABD}" sibTransId="{6B7BC004-E9F1-4802-BC6D-098942C6114B}"/>
    <dgm:cxn modelId="{0826025A-5327-451B-AE2D-697329CF9B69}" type="presOf" srcId="{B5323C7A-1133-4FFD-85DD-1671A2328C64}" destId="{FDF92B3A-6505-4828-B8DE-C1E8820EAD25}" srcOrd="0" destOrd="0" presId="urn:microsoft.com/office/officeart/2005/8/layout/hList6"/>
    <dgm:cxn modelId="{61B2487C-17AD-4703-BF7B-C8FD3755FEA2}" srcId="{72D8B350-24D4-4A01-81EE-BB25F4B4AE0F}" destId="{5FB7459C-DEF3-4490-9DC2-935CDD055E79}" srcOrd="0" destOrd="0" parTransId="{B5B616F6-5B64-4871-804C-2DD29F5EF3F5}" sibTransId="{6BA8D147-BE1B-448A-894D-4778D3ACDBFD}"/>
    <dgm:cxn modelId="{F965E69C-0E28-4F72-A15F-5396CDA218E5}" srcId="{B5323C7A-1133-4FFD-85DD-1671A2328C64}" destId="{76A88991-DD92-4557-90D5-3BFC1B7F4304}" srcOrd="0" destOrd="0" parTransId="{B6D4F15F-2261-43E4-97B4-6788257B469B}" sibTransId="{1874FCC4-CCA6-439F-9BB6-0DC35D5C1469}"/>
    <dgm:cxn modelId="{ECE0BEA4-8EC4-48B5-AC95-CEA5514A6D58}" srcId="{6B755AA7-7AC6-4518-A204-64775C360A32}" destId="{F0C74E64-D92C-4EAA-99E3-55E8E5768520}" srcOrd="1" destOrd="0" parTransId="{643D5965-B23B-4E2A-8DD5-0862DC7A2303}" sibTransId="{C1B97E8B-3CCE-4BDB-8360-A9631CBBC6C8}"/>
    <dgm:cxn modelId="{70A85BAA-213A-45C3-8D15-119C60DCF4B6}" type="presOf" srcId="{76A88991-DD92-4557-90D5-3BFC1B7F4304}" destId="{FDF92B3A-6505-4828-B8DE-C1E8820EAD25}" srcOrd="0" destOrd="1" presId="urn:microsoft.com/office/officeart/2005/8/layout/hList6"/>
    <dgm:cxn modelId="{DC20DBB1-D26F-43BF-A15A-1D10C87E9C6C}" type="presOf" srcId="{9745BE90-5811-48B8-984C-CF743FACE2A1}" destId="{E6036A15-B7CC-4257-B580-B97141CA4389}" srcOrd="0" destOrd="2" presId="urn:microsoft.com/office/officeart/2005/8/layout/hList6"/>
    <dgm:cxn modelId="{4044F3C7-B085-4F7F-B8AA-608B026A63C2}" srcId="{65C1C0B6-EAE8-4AAC-BF68-5AE5494A9C60}" destId="{B5323C7A-1133-4FFD-85DD-1671A2328C64}" srcOrd="2" destOrd="0" parTransId="{03368377-5634-4986-93A7-9A94AAFAB53A}" sibTransId="{C0651F00-9A63-494F-9B40-2A7560EEB71D}"/>
    <dgm:cxn modelId="{6F2BF9CA-9204-4919-8AD5-B010F12049AF}" type="presOf" srcId="{65C1C0B6-EAE8-4AAC-BF68-5AE5494A9C60}" destId="{77A0B301-FBB1-4D5D-9066-6B68CBF42080}" srcOrd="0" destOrd="0" presId="urn:microsoft.com/office/officeart/2005/8/layout/hList6"/>
    <dgm:cxn modelId="{851055CD-E00F-4C51-888B-D907C904DC73}" srcId="{72D8B350-24D4-4A01-81EE-BB25F4B4AE0F}" destId="{A976CB77-750A-4919-9521-E71A4F3FB64C}" srcOrd="2" destOrd="0" parTransId="{F278B61B-A48F-458A-BBC4-366BD81FD0D7}" sibTransId="{527D7E23-FF17-432B-9326-676313E8D676}"/>
    <dgm:cxn modelId="{CD115FD0-A734-4397-B188-2EC8D55AC421}" type="presOf" srcId="{A976CB77-750A-4919-9521-E71A4F3FB64C}" destId="{E6036A15-B7CC-4257-B580-B97141CA4389}" srcOrd="0" destOrd="3" presId="urn:microsoft.com/office/officeart/2005/8/layout/hList6"/>
    <dgm:cxn modelId="{0DDBD7DA-C4FD-4068-8257-B520E15EC12D}" srcId="{6B755AA7-7AC6-4518-A204-64775C360A32}" destId="{5269782A-7FBA-4C38-ACB6-F16615A7B97A}" srcOrd="0" destOrd="0" parTransId="{1C7B584B-7BC9-41AA-818E-7F37A4776812}" sibTransId="{1B0C003E-1845-47DB-A25A-88F66367EBE8}"/>
    <dgm:cxn modelId="{2262DDDF-DE31-41B3-A0B9-19E545DF951C}" type="presOf" srcId="{72D8B350-24D4-4A01-81EE-BB25F4B4AE0F}" destId="{E6036A15-B7CC-4257-B580-B97141CA4389}" srcOrd="0" destOrd="0" presId="urn:microsoft.com/office/officeart/2005/8/layout/hList6"/>
    <dgm:cxn modelId="{E3E664E5-A05B-406C-A401-08BE0893B54C}" srcId="{65C1C0B6-EAE8-4AAC-BF68-5AE5494A9C60}" destId="{6B755AA7-7AC6-4518-A204-64775C360A32}" srcOrd="0" destOrd="0" parTransId="{DF901109-5220-44FA-BAD3-03C98B263B69}" sibTransId="{ED223FF8-7525-424E-B4C7-F618B89EBBF7}"/>
    <dgm:cxn modelId="{F87436F7-6895-4F08-BC3A-6B041745B04E}" srcId="{72D8B350-24D4-4A01-81EE-BB25F4B4AE0F}" destId="{9745BE90-5811-48B8-984C-CF743FACE2A1}" srcOrd="1" destOrd="0" parTransId="{21AD3E2C-6109-49D6-80DF-F613570E5BC8}" sibTransId="{10CB0377-8264-40A9-BF2F-3D75EFD8C5F1}"/>
    <dgm:cxn modelId="{6F53D2F5-D84E-4197-A987-B6BC5B7CBAF4}" type="presParOf" srcId="{77A0B301-FBB1-4D5D-9066-6B68CBF42080}" destId="{C89EBFF5-24E7-42E1-8A0F-A9714E0F7DB6}" srcOrd="0" destOrd="0" presId="urn:microsoft.com/office/officeart/2005/8/layout/hList6"/>
    <dgm:cxn modelId="{BBEF9360-8F44-4322-87BB-ADFA929AEE26}" type="presParOf" srcId="{77A0B301-FBB1-4D5D-9066-6B68CBF42080}" destId="{D72C84F5-F889-41DF-A1F0-21DF5CC8CDC7}" srcOrd="1" destOrd="0" presId="urn:microsoft.com/office/officeart/2005/8/layout/hList6"/>
    <dgm:cxn modelId="{8AEA737C-69E1-480A-9E49-E4C82694DE83}" type="presParOf" srcId="{77A0B301-FBB1-4D5D-9066-6B68CBF42080}" destId="{E6036A15-B7CC-4257-B580-B97141CA4389}" srcOrd="2" destOrd="0" presId="urn:microsoft.com/office/officeart/2005/8/layout/hList6"/>
    <dgm:cxn modelId="{11BA8F4F-5385-4B45-A206-14FFD054A5B5}" type="presParOf" srcId="{77A0B301-FBB1-4D5D-9066-6B68CBF42080}" destId="{1F7B27B0-D24C-4D50-B129-5F38D18D59EC}" srcOrd="3" destOrd="0" presId="urn:microsoft.com/office/officeart/2005/8/layout/hList6"/>
    <dgm:cxn modelId="{05A1B1DF-987D-418A-B978-D5889BB5917D}" type="presParOf" srcId="{77A0B301-FBB1-4D5D-9066-6B68CBF42080}" destId="{FDF92B3A-6505-4828-B8DE-C1E8820EAD25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EAE227-2577-483D-9424-B740BBF77AB1}" type="doc">
      <dgm:prSet loTypeId="urn:microsoft.com/office/officeart/2005/8/layout/cycle6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FF5DA8DB-EFD8-47E7-9A7D-ADDB68074ECE}">
      <dgm:prSet phldrT="[Texte]"/>
      <dgm:spPr/>
      <dgm:t>
        <a:bodyPr/>
        <a:lstStyle/>
        <a:p>
          <a:r>
            <a:rPr lang="fr-FR" dirty="0"/>
            <a:t>CVU 13/05/2024</a:t>
          </a:r>
        </a:p>
      </dgm:t>
    </dgm:pt>
    <dgm:pt modelId="{966E1647-1B43-47AA-B86E-E572B519F094}" type="parTrans" cxnId="{36FA3011-9EE2-484A-91A7-5DB5CC558DBB}">
      <dgm:prSet/>
      <dgm:spPr/>
      <dgm:t>
        <a:bodyPr/>
        <a:lstStyle/>
        <a:p>
          <a:endParaRPr lang="fr-FR"/>
        </a:p>
      </dgm:t>
    </dgm:pt>
    <dgm:pt modelId="{49DD6206-F917-42AA-AE5C-D6674006C3F6}" type="sibTrans" cxnId="{36FA3011-9EE2-484A-91A7-5DB5CC558DBB}">
      <dgm:prSet/>
      <dgm:spPr/>
      <dgm:t>
        <a:bodyPr/>
        <a:lstStyle/>
        <a:p>
          <a:endParaRPr lang="fr-FR"/>
        </a:p>
      </dgm:t>
    </dgm:pt>
    <dgm:pt modelId="{F0EBCD5D-57CD-48C9-A5C7-A0FCB8071DE0}">
      <dgm:prSet phldrT="[Texte]"/>
      <dgm:spPr/>
      <dgm:t>
        <a:bodyPr/>
        <a:lstStyle/>
        <a:p>
          <a:r>
            <a:rPr lang="fr-FR" dirty="0"/>
            <a:t>CSA 16/05/2024</a:t>
          </a:r>
        </a:p>
      </dgm:t>
    </dgm:pt>
    <dgm:pt modelId="{CE97EF87-8B36-4474-B59A-B041909F2A17}" type="parTrans" cxnId="{D9CB2FFB-F80E-4482-9296-91DAC56B81B9}">
      <dgm:prSet/>
      <dgm:spPr/>
      <dgm:t>
        <a:bodyPr/>
        <a:lstStyle/>
        <a:p>
          <a:endParaRPr lang="fr-FR"/>
        </a:p>
      </dgm:t>
    </dgm:pt>
    <dgm:pt modelId="{AF72E86B-FCB0-413C-BF2F-11AA299A226E}" type="sibTrans" cxnId="{D9CB2FFB-F80E-4482-9296-91DAC56B81B9}">
      <dgm:prSet/>
      <dgm:spPr/>
      <dgm:t>
        <a:bodyPr/>
        <a:lstStyle/>
        <a:p>
          <a:endParaRPr lang="fr-FR"/>
        </a:p>
      </dgm:t>
    </dgm:pt>
    <dgm:pt modelId="{F9A49E9D-5CFF-4D0D-B045-9B8A85E3F8DC}">
      <dgm:prSet phldrT="[Texte]"/>
      <dgm:spPr/>
      <dgm:t>
        <a:bodyPr/>
        <a:lstStyle/>
        <a:p>
          <a:r>
            <a:rPr lang="fr-FR" dirty="0"/>
            <a:t>CF 21/05/2024</a:t>
          </a:r>
        </a:p>
      </dgm:t>
    </dgm:pt>
    <dgm:pt modelId="{B46C92DC-875D-495A-80F2-FDD5526BD58A}" type="parTrans" cxnId="{7F1F1F38-B07C-461A-874C-F99B34C2590E}">
      <dgm:prSet/>
      <dgm:spPr/>
      <dgm:t>
        <a:bodyPr/>
        <a:lstStyle/>
        <a:p>
          <a:endParaRPr lang="fr-FR"/>
        </a:p>
      </dgm:t>
    </dgm:pt>
    <dgm:pt modelId="{A154A101-173B-46DE-96C0-96BA4C3A1956}" type="sibTrans" cxnId="{7F1F1F38-B07C-461A-874C-F99B34C2590E}">
      <dgm:prSet/>
      <dgm:spPr/>
      <dgm:t>
        <a:bodyPr/>
        <a:lstStyle/>
        <a:p>
          <a:endParaRPr lang="fr-FR"/>
        </a:p>
      </dgm:t>
    </dgm:pt>
    <dgm:pt modelId="{F3CF036C-80B2-4825-99DA-414A0E6A92C7}">
      <dgm:prSet phldrT="[Texte]"/>
      <dgm:spPr/>
      <dgm:t>
        <a:bodyPr/>
        <a:lstStyle/>
        <a:p>
          <a:r>
            <a:rPr lang="fr-FR" dirty="0"/>
            <a:t>CS 28/05/2024</a:t>
          </a:r>
        </a:p>
      </dgm:t>
    </dgm:pt>
    <dgm:pt modelId="{7E56959B-63E0-4CA4-9D77-C3F71F89229B}" type="parTrans" cxnId="{2D3C3357-0C20-4D6E-A690-41DE9A3FE2FB}">
      <dgm:prSet/>
      <dgm:spPr/>
      <dgm:t>
        <a:bodyPr/>
        <a:lstStyle/>
        <a:p>
          <a:endParaRPr lang="fr-FR"/>
        </a:p>
      </dgm:t>
    </dgm:pt>
    <dgm:pt modelId="{B5AEE20B-607A-4183-BC9C-370B6DE64B4D}" type="sibTrans" cxnId="{2D3C3357-0C20-4D6E-A690-41DE9A3FE2FB}">
      <dgm:prSet/>
      <dgm:spPr/>
      <dgm:t>
        <a:bodyPr/>
        <a:lstStyle/>
        <a:p>
          <a:endParaRPr lang="fr-FR"/>
        </a:p>
      </dgm:t>
    </dgm:pt>
    <dgm:pt modelId="{808FB160-187C-469A-9FAA-0704449FA64A}">
      <dgm:prSet phldrT="[Texte]"/>
      <dgm:spPr/>
      <dgm:t>
        <a:bodyPr/>
        <a:lstStyle/>
        <a:p>
          <a:r>
            <a:rPr lang="fr-FR" dirty="0"/>
            <a:t>CA 04/06/2024</a:t>
          </a:r>
        </a:p>
      </dgm:t>
    </dgm:pt>
    <dgm:pt modelId="{09CF31C2-13F0-414E-942C-DC0D057A4CD5}" type="parTrans" cxnId="{737F2211-A3DB-4DD6-A88E-FB38FFDCC671}">
      <dgm:prSet/>
      <dgm:spPr/>
      <dgm:t>
        <a:bodyPr/>
        <a:lstStyle/>
        <a:p>
          <a:endParaRPr lang="fr-FR"/>
        </a:p>
      </dgm:t>
    </dgm:pt>
    <dgm:pt modelId="{189C145C-9184-4EF6-9826-A089F73428F5}" type="sibTrans" cxnId="{737F2211-A3DB-4DD6-A88E-FB38FFDCC671}">
      <dgm:prSet/>
      <dgm:spPr/>
      <dgm:t>
        <a:bodyPr/>
        <a:lstStyle/>
        <a:p>
          <a:endParaRPr lang="fr-FR"/>
        </a:p>
      </dgm:t>
    </dgm:pt>
    <dgm:pt modelId="{03F75162-C12A-4B53-9858-D0BE4824421C}">
      <dgm:prSet phldrT="[Texte]"/>
      <dgm:spPr/>
      <dgm:t>
        <a:bodyPr/>
        <a:lstStyle/>
        <a:p>
          <a:r>
            <a:rPr lang="fr-FR" dirty="0"/>
            <a:t>Transmission MESR 05/06/2024</a:t>
          </a:r>
        </a:p>
      </dgm:t>
    </dgm:pt>
    <dgm:pt modelId="{78079A25-8AAF-4DDF-838A-1CF5FE938872}" type="parTrans" cxnId="{AB08B5A4-5E8A-44C3-B167-3F9E87C83239}">
      <dgm:prSet/>
      <dgm:spPr/>
      <dgm:t>
        <a:bodyPr/>
        <a:lstStyle/>
        <a:p>
          <a:endParaRPr lang="fr-FR"/>
        </a:p>
      </dgm:t>
    </dgm:pt>
    <dgm:pt modelId="{DE7DBC59-2879-4841-A3CF-0E2BDEC8B6ED}" type="sibTrans" cxnId="{AB08B5A4-5E8A-44C3-B167-3F9E87C83239}">
      <dgm:prSet/>
      <dgm:spPr/>
      <dgm:t>
        <a:bodyPr/>
        <a:lstStyle/>
        <a:p>
          <a:endParaRPr lang="fr-FR"/>
        </a:p>
      </dgm:t>
    </dgm:pt>
    <dgm:pt modelId="{4B8D1545-59B6-4232-8475-0D53E8F13CC1}" type="pres">
      <dgm:prSet presAssocID="{9AEAE227-2577-483D-9424-B740BBF77AB1}" presName="cycle" presStyleCnt="0">
        <dgm:presLayoutVars>
          <dgm:dir/>
          <dgm:resizeHandles val="exact"/>
        </dgm:presLayoutVars>
      </dgm:prSet>
      <dgm:spPr/>
    </dgm:pt>
    <dgm:pt modelId="{4C2957B6-BA40-40BA-8D3F-210707F6A3CA}" type="pres">
      <dgm:prSet presAssocID="{FF5DA8DB-EFD8-47E7-9A7D-ADDB68074ECE}" presName="node" presStyleLbl="node1" presStyleIdx="0" presStyleCnt="6">
        <dgm:presLayoutVars>
          <dgm:bulletEnabled val="1"/>
        </dgm:presLayoutVars>
      </dgm:prSet>
      <dgm:spPr/>
    </dgm:pt>
    <dgm:pt modelId="{2B44AF85-ABB7-4717-B59C-3CF23FE2D88C}" type="pres">
      <dgm:prSet presAssocID="{FF5DA8DB-EFD8-47E7-9A7D-ADDB68074ECE}" presName="spNode" presStyleCnt="0"/>
      <dgm:spPr/>
    </dgm:pt>
    <dgm:pt modelId="{38394161-E7EB-474A-A646-D9B4000B7234}" type="pres">
      <dgm:prSet presAssocID="{49DD6206-F917-42AA-AE5C-D6674006C3F6}" presName="sibTrans" presStyleLbl="sibTrans1D1" presStyleIdx="0" presStyleCnt="6"/>
      <dgm:spPr/>
    </dgm:pt>
    <dgm:pt modelId="{891139D0-D8CF-42AB-8BA3-E2B47D1D9B52}" type="pres">
      <dgm:prSet presAssocID="{F0EBCD5D-57CD-48C9-A5C7-A0FCB8071DE0}" presName="node" presStyleLbl="node1" presStyleIdx="1" presStyleCnt="6">
        <dgm:presLayoutVars>
          <dgm:bulletEnabled val="1"/>
        </dgm:presLayoutVars>
      </dgm:prSet>
      <dgm:spPr/>
    </dgm:pt>
    <dgm:pt modelId="{CD5EA677-00AC-4935-8194-0B2D3BAC6C88}" type="pres">
      <dgm:prSet presAssocID="{F0EBCD5D-57CD-48C9-A5C7-A0FCB8071DE0}" presName="spNode" presStyleCnt="0"/>
      <dgm:spPr/>
    </dgm:pt>
    <dgm:pt modelId="{FCB33D23-1311-4A41-B11A-8EF5B674CD43}" type="pres">
      <dgm:prSet presAssocID="{AF72E86B-FCB0-413C-BF2F-11AA299A226E}" presName="sibTrans" presStyleLbl="sibTrans1D1" presStyleIdx="1" presStyleCnt="6"/>
      <dgm:spPr/>
    </dgm:pt>
    <dgm:pt modelId="{55F5A319-C63F-464E-92F9-5001B7B5356D}" type="pres">
      <dgm:prSet presAssocID="{F9A49E9D-5CFF-4D0D-B045-9B8A85E3F8DC}" presName="node" presStyleLbl="node1" presStyleIdx="2" presStyleCnt="6">
        <dgm:presLayoutVars>
          <dgm:bulletEnabled val="1"/>
        </dgm:presLayoutVars>
      </dgm:prSet>
      <dgm:spPr/>
    </dgm:pt>
    <dgm:pt modelId="{BD883DB0-6CDA-4D8D-8E6A-6340EEF92BC9}" type="pres">
      <dgm:prSet presAssocID="{F9A49E9D-5CFF-4D0D-B045-9B8A85E3F8DC}" presName="spNode" presStyleCnt="0"/>
      <dgm:spPr/>
    </dgm:pt>
    <dgm:pt modelId="{9F7C402B-85DE-4E5D-BABF-0B27AE6E904E}" type="pres">
      <dgm:prSet presAssocID="{A154A101-173B-46DE-96C0-96BA4C3A1956}" presName="sibTrans" presStyleLbl="sibTrans1D1" presStyleIdx="2" presStyleCnt="6"/>
      <dgm:spPr/>
    </dgm:pt>
    <dgm:pt modelId="{4C173850-B765-448D-8F9F-AFCCCCEBC22F}" type="pres">
      <dgm:prSet presAssocID="{F3CF036C-80B2-4825-99DA-414A0E6A92C7}" presName="node" presStyleLbl="node1" presStyleIdx="3" presStyleCnt="6">
        <dgm:presLayoutVars>
          <dgm:bulletEnabled val="1"/>
        </dgm:presLayoutVars>
      </dgm:prSet>
      <dgm:spPr/>
    </dgm:pt>
    <dgm:pt modelId="{D06CE202-62D4-42E3-A5E3-75DD24CA224E}" type="pres">
      <dgm:prSet presAssocID="{F3CF036C-80B2-4825-99DA-414A0E6A92C7}" presName="spNode" presStyleCnt="0"/>
      <dgm:spPr/>
    </dgm:pt>
    <dgm:pt modelId="{569512D7-7AB7-4E9E-8469-8A4EEA68CF81}" type="pres">
      <dgm:prSet presAssocID="{B5AEE20B-607A-4183-BC9C-370B6DE64B4D}" presName="sibTrans" presStyleLbl="sibTrans1D1" presStyleIdx="3" presStyleCnt="6"/>
      <dgm:spPr/>
    </dgm:pt>
    <dgm:pt modelId="{3DCFBC9F-C9F0-491C-B5BB-A1A84D9D1063}" type="pres">
      <dgm:prSet presAssocID="{808FB160-187C-469A-9FAA-0704449FA64A}" presName="node" presStyleLbl="node1" presStyleIdx="4" presStyleCnt="6">
        <dgm:presLayoutVars>
          <dgm:bulletEnabled val="1"/>
        </dgm:presLayoutVars>
      </dgm:prSet>
      <dgm:spPr/>
    </dgm:pt>
    <dgm:pt modelId="{892E4BEF-3D9F-44B1-9EE0-9580C5210B0F}" type="pres">
      <dgm:prSet presAssocID="{808FB160-187C-469A-9FAA-0704449FA64A}" presName="spNode" presStyleCnt="0"/>
      <dgm:spPr/>
    </dgm:pt>
    <dgm:pt modelId="{8798E79A-6D72-4CC3-925A-95A1BE56AF7D}" type="pres">
      <dgm:prSet presAssocID="{189C145C-9184-4EF6-9826-A089F73428F5}" presName="sibTrans" presStyleLbl="sibTrans1D1" presStyleIdx="4" presStyleCnt="6"/>
      <dgm:spPr/>
    </dgm:pt>
    <dgm:pt modelId="{1A5785BD-5769-4133-A3E2-4F9A83ED03E1}" type="pres">
      <dgm:prSet presAssocID="{03F75162-C12A-4B53-9858-D0BE4824421C}" presName="node" presStyleLbl="node1" presStyleIdx="5" presStyleCnt="6">
        <dgm:presLayoutVars>
          <dgm:bulletEnabled val="1"/>
        </dgm:presLayoutVars>
      </dgm:prSet>
      <dgm:spPr/>
    </dgm:pt>
    <dgm:pt modelId="{8EABF336-97F8-4727-992A-7D910EE8041E}" type="pres">
      <dgm:prSet presAssocID="{03F75162-C12A-4B53-9858-D0BE4824421C}" presName="spNode" presStyleCnt="0"/>
      <dgm:spPr/>
    </dgm:pt>
    <dgm:pt modelId="{E286BA06-6FCE-43AE-9BA4-9D4F62532C34}" type="pres">
      <dgm:prSet presAssocID="{DE7DBC59-2879-4841-A3CF-0E2BDEC8B6ED}" presName="sibTrans" presStyleLbl="sibTrans1D1" presStyleIdx="5" presStyleCnt="6"/>
      <dgm:spPr/>
    </dgm:pt>
  </dgm:ptLst>
  <dgm:cxnLst>
    <dgm:cxn modelId="{737F2211-A3DB-4DD6-A88E-FB38FFDCC671}" srcId="{9AEAE227-2577-483D-9424-B740BBF77AB1}" destId="{808FB160-187C-469A-9FAA-0704449FA64A}" srcOrd="4" destOrd="0" parTransId="{09CF31C2-13F0-414E-942C-DC0D057A4CD5}" sibTransId="{189C145C-9184-4EF6-9826-A089F73428F5}"/>
    <dgm:cxn modelId="{36FA3011-9EE2-484A-91A7-5DB5CC558DBB}" srcId="{9AEAE227-2577-483D-9424-B740BBF77AB1}" destId="{FF5DA8DB-EFD8-47E7-9A7D-ADDB68074ECE}" srcOrd="0" destOrd="0" parTransId="{966E1647-1B43-47AA-B86E-E572B519F094}" sibTransId="{49DD6206-F917-42AA-AE5C-D6674006C3F6}"/>
    <dgm:cxn modelId="{C86E2737-48CE-4411-898B-DFDF7EAE5BAB}" type="presOf" srcId="{AF72E86B-FCB0-413C-BF2F-11AA299A226E}" destId="{FCB33D23-1311-4A41-B11A-8EF5B674CD43}" srcOrd="0" destOrd="0" presId="urn:microsoft.com/office/officeart/2005/8/layout/cycle6"/>
    <dgm:cxn modelId="{7F1F1F38-B07C-461A-874C-F99B34C2590E}" srcId="{9AEAE227-2577-483D-9424-B740BBF77AB1}" destId="{F9A49E9D-5CFF-4D0D-B045-9B8A85E3F8DC}" srcOrd="2" destOrd="0" parTransId="{B46C92DC-875D-495A-80F2-FDD5526BD58A}" sibTransId="{A154A101-173B-46DE-96C0-96BA4C3A1956}"/>
    <dgm:cxn modelId="{999D763B-017E-427E-BD53-3CB5B1122A13}" type="presOf" srcId="{808FB160-187C-469A-9FAA-0704449FA64A}" destId="{3DCFBC9F-C9F0-491C-B5BB-A1A84D9D1063}" srcOrd="0" destOrd="0" presId="urn:microsoft.com/office/officeart/2005/8/layout/cycle6"/>
    <dgm:cxn modelId="{C2257564-D4A7-4D0A-A2BD-D0141EC1A985}" type="presOf" srcId="{49DD6206-F917-42AA-AE5C-D6674006C3F6}" destId="{38394161-E7EB-474A-A646-D9B4000B7234}" srcOrd="0" destOrd="0" presId="urn:microsoft.com/office/officeart/2005/8/layout/cycle6"/>
    <dgm:cxn modelId="{2D3C3357-0C20-4D6E-A690-41DE9A3FE2FB}" srcId="{9AEAE227-2577-483D-9424-B740BBF77AB1}" destId="{F3CF036C-80B2-4825-99DA-414A0E6A92C7}" srcOrd="3" destOrd="0" parTransId="{7E56959B-63E0-4CA4-9D77-C3F71F89229B}" sibTransId="{B5AEE20B-607A-4183-BC9C-370B6DE64B4D}"/>
    <dgm:cxn modelId="{09FD007F-CECF-4522-99FB-EF9C570EC002}" type="presOf" srcId="{F9A49E9D-5CFF-4D0D-B045-9B8A85E3F8DC}" destId="{55F5A319-C63F-464E-92F9-5001B7B5356D}" srcOrd="0" destOrd="0" presId="urn:microsoft.com/office/officeart/2005/8/layout/cycle6"/>
    <dgm:cxn modelId="{848FDE92-7FB0-405F-B722-14B59C56C363}" type="presOf" srcId="{FF5DA8DB-EFD8-47E7-9A7D-ADDB68074ECE}" destId="{4C2957B6-BA40-40BA-8D3F-210707F6A3CA}" srcOrd="0" destOrd="0" presId="urn:microsoft.com/office/officeart/2005/8/layout/cycle6"/>
    <dgm:cxn modelId="{53F2039E-AFE7-4C81-A92D-4CF8BDE08C9A}" type="presOf" srcId="{A154A101-173B-46DE-96C0-96BA4C3A1956}" destId="{9F7C402B-85DE-4E5D-BABF-0B27AE6E904E}" srcOrd="0" destOrd="0" presId="urn:microsoft.com/office/officeart/2005/8/layout/cycle6"/>
    <dgm:cxn modelId="{CF48F39E-D428-4F36-BE97-18FCFC526BEB}" type="presOf" srcId="{DE7DBC59-2879-4841-A3CF-0E2BDEC8B6ED}" destId="{E286BA06-6FCE-43AE-9BA4-9D4F62532C34}" srcOrd="0" destOrd="0" presId="urn:microsoft.com/office/officeart/2005/8/layout/cycle6"/>
    <dgm:cxn modelId="{AB08B5A4-5E8A-44C3-B167-3F9E87C83239}" srcId="{9AEAE227-2577-483D-9424-B740BBF77AB1}" destId="{03F75162-C12A-4B53-9858-D0BE4824421C}" srcOrd="5" destOrd="0" parTransId="{78079A25-8AAF-4DDF-838A-1CF5FE938872}" sibTransId="{DE7DBC59-2879-4841-A3CF-0E2BDEC8B6ED}"/>
    <dgm:cxn modelId="{33D897AE-BCA1-42AE-9ACE-F4DD8E4E8C87}" type="presOf" srcId="{03F75162-C12A-4B53-9858-D0BE4824421C}" destId="{1A5785BD-5769-4133-A3E2-4F9A83ED03E1}" srcOrd="0" destOrd="0" presId="urn:microsoft.com/office/officeart/2005/8/layout/cycle6"/>
    <dgm:cxn modelId="{5EDA3ABF-4FA1-4CD4-ABA2-7477202F07DA}" type="presOf" srcId="{F0EBCD5D-57CD-48C9-A5C7-A0FCB8071DE0}" destId="{891139D0-D8CF-42AB-8BA3-E2B47D1D9B52}" srcOrd="0" destOrd="0" presId="urn:microsoft.com/office/officeart/2005/8/layout/cycle6"/>
    <dgm:cxn modelId="{5C4DC5C7-E3B1-4217-8624-D7EDF8B3F0D6}" type="presOf" srcId="{9AEAE227-2577-483D-9424-B740BBF77AB1}" destId="{4B8D1545-59B6-4232-8475-0D53E8F13CC1}" srcOrd="0" destOrd="0" presId="urn:microsoft.com/office/officeart/2005/8/layout/cycle6"/>
    <dgm:cxn modelId="{437B14CB-8ECD-4C84-BDBA-258E6A1EE8C2}" type="presOf" srcId="{F3CF036C-80B2-4825-99DA-414A0E6A92C7}" destId="{4C173850-B765-448D-8F9F-AFCCCCEBC22F}" srcOrd="0" destOrd="0" presId="urn:microsoft.com/office/officeart/2005/8/layout/cycle6"/>
    <dgm:cxn modelId="{54D240D7-CAC2-4625-90E5-5236F2ED6CEB}" type="presOf" srcId="{189C145C-9184-4EF6-9826-A089F73428F5}" destId="{8798E79A-6D72-4CC3-925A-95A1BE56AF7D}" srcOrd="0" destOrd="0" presId="urn:microsoft.com/office/officeart/2005/8/layout/cycle6"/>
    <dgm:cxn modelId="{483B58E8-5069-4E21-82EA-5CFD8F24C691}" type="presOf" srcId="{B5AEE20B-607A-4183-BC9C-370B6DE64B4D}" destId="{569512D7-7AB7-4E9E-8469-8A4EEA68CF81}" srcOrd="0" destOrd="0" presId="urn:microsoft.com/office/officeart/2005/8/layout/cycle6"/>
    <dgm:cxn modelId="{D9CB2FFB-F80E-4482-9296-91DAC56B81B9}" srcId="{9AEAE227-2577-483D-9424-B740BBF77AB1}" destId="{F0EBCD5D-57CD-48C9-A5C7-A0FCB8071DE0}" srcOrd="1" destOrd="0" parTransId="{CE97EF87-8B36-4474-B59A-B041909F2A17}" sibTransId="{AF72E86B-FCB0-413C-BF2F-11AA299A226E}"/>
    <dgm:cxn modelId="{3273A841-8E29-4858-B011-346F4B55598D}" type="presParOf" srcId="{4B8D1545-59B6-4232-8475-0D53E8F13CC1}" destId="{4C2957B6-BA40-40BA-8D3F-210707F6A3CA}" srcOrd="0" destOrd="0" presId="urn:microsoft.com/office/officeart/2005/8/layout/cycle6"/>
    <dgm:cxn modelId="{25FC19C3-BA0C-4B6A-805A-05048B91BFFF}" type="presParOf" srcId="{4B8D1545-59B6-4232-8475-0D53E8F13CC1}" destId="{2B44AF85-ABB7-4717-B59C-3CF23FE2D88C}" srcOrd="1" destOrd="0" presId="urn:microsoft.com/office/officeart/2005/8/layout/cycle6"/>
    <dgm:cxn modelId="{AD854CA2-47AC-4CFF-A7EC-603845585E39}" type="presParOf" srcId="{4B8D1545-59B6-4232-8475-0D53E8F13CC1}" destId="{38394161-E7EB-474A-A646-D9B4000B7234}" srcOrd="2" destOrd="0" presId="urn:microsoft.com/office/officeart/2005/8/layout/cycle6"/>
    <dgm:cxn modelId="{1DB1BD9F-AE60-4ADD-BA76-9FB88E218144}" type="presParOf" srcId="{4B8D1545-59B6-4232-8475-0D53E8F13CC1}" destId="{891139D0-D8CF-42AB-8BA3-E2B47D1D9B52}" srcOrd="3" destOrd="0" presId="urn:microsoft.com/office/officeart/2005/8/layout/cycle6"/>
    <dgm:cxn modelId="{B1B19897-DBA8-4E22-B409-377A075C1EED}" type="presParOf" srcId="{4B8D1545-59B6-4232-8475-0D53E8F13CC1}" destId="{CD5EA677-00AC-4935-8194-0B2D3BAC6C88}" srcOrd="4" destOrd="0" presId="urn:microsoft.com/office/officeart/2005/8/layout/cycle6"/>
    <dgm:cxn modelId="{74DF1A4E-2E1C-49DC-B91A-1A3088B00FC9}" type="presParOf" srcId="{4B8D1545-59B6-4232-8475-0D53E8F13CC1}" destId="{FCB33D23-1311-4A41-B11A-8EF5B674CD43}" srcOrd="5" destOrd="0" presId="urn:microsoft.com/office/officeart/2005/8/layout/cycle6"/>
    <dgm:cxn modelId="{78F5B249-7685-49FF-B11B-CB396787BFB7}" type="presParOf" srcId="{4B8D1545-59B6-4232-8475-0D53E8F13CC1}" destId="{55F5A319-C63F-464E-92F9-5001B7B5356D}" srcOrd="6" destOrd="0" presId="urn:microsoft.com/office/officeart/2005/8/layout/cycle6"/>
    <dgm:cxn modelId="{C5EFBA2F-2523-4DA4-ADA8-6D2774E9E9D1}" type="presParOf" srcId="{4B8D1545-59B6-4232-8475-0D53E8F13CC1}" destId="{BD883DB0-6CDA-4D8D-8E6A-6340EEF92BC9}" srcOrd="7" destOrd="0" presId="urn:microsoft.com/office/officeart/2005/8/layout/cycle6"/>
    <dgm:cxn modelId="{2FAC5793-3F7D-4337-A5DD-F6EC947EEEDA}" type="presParOf" srcId="{4B8D1545-59B6-4232-8475-0D53E8F13CC1}" destId="{9F7C402B-85DE-4E5D-BABF-0B27AE6E904E}" srcOrd="8" destOrd="0" presId="urn:microsoft.com/office/officeart/2005/8/layout/cycle6"/>
    <dgm:cxn modelId="{F5D03E2D-840E-4D8F-8047-FCCE3A202726}" type="presParOf" srcId="{4B8D1545-59B6-4232-8475-0D53E8F13CC1}" destId="{4C173850-B765-448D-8F9F-AFCCCCEBC22F}" srcOrd="9" destOrd="0" presId="urn:microsoft.com/office/officeart/2005/8/layout/cycle6"/>
    <dgm:cxn modelId="{B5DBA7BA-7C67-42AC-9333-6966473A1CFA}" type="presParOf" srcId="{4B8D1545-59B6-4232-8475-0D53E8F13CC1}" destId="{D06CE202-62D4-42E3-A5E3-75DD24CA224E}" srcOrd="10" destOrd="0" presId="urn:microsoft.com/office/officeart/2005/8/layout/cycle6"/>
    <dgm:cxn modelId="{B9AC05D8-C99D-4698-8440-13EC3A432D83}" type="presParOf" srcId="{4B8D1545-59B6-4232-8475-0D53E8F13CC1}" destId="{569512D7-7AB7-4E9E-8469-8A4EEA68CF81}" srcOrd="11" destOrd="0" presId="urn:microsoft.com/office/officeart/2005/8/layout/cycle6"/>
    <dgm:cxn modelId="{051F7810-DD8F-46BE-B2B8-353FC86C699B}" type="presParOf" srcId="{4B8D1545-59B6-4232-8475-0D53E8F13CC1}" destId="{3DCFBC9F-C9F0-491C-B5BB-A1A84D9D1063}" srcOrd="12" destOrd="0" presId="urn:microsoft.com/office/officeart/2005/8/layout/cycle6"/>
    <dgm:cxn modelId="{89B5626D-E653-40E4-AACF-9CC97B44AD32}" type="presParOf" srcId="{4B8D1545-59B6-4232-8475-0D53E8F13CC1}" destId="{892E4BEF-3D9F-44B1-9EE0-9580C5210B0F}" srcOrd="13" destOrd="0" presId="urn:microsoft.com/office/officeart/2005/8/layout/cycle6"/>
    <dgm:cxn modelId="{110A6425-75B2-421D-A31B-F3DE0D7947E5}" type="presParOf" srcId="{4B8D1545-59B6-4232-8475-0D53E8F13CC1}" destId="{8798E79A-6D72-4CC3-925A-95A1BE56AF7D}" srcOrd="14" destOrd="0" presId="urn:microsoft.com/office/officeart/2005/8/layout/cycle6"/>
    <dgm:cxn modelId="{D24CAE28-9B41-44BD-92C6-C359B3437246}" type="presParOf" srcId="{4B8D1545-59B6-4232-8475-0D53E8F13CC1}" destId="{1A5785BD-5769-4133-A3E2-4F9A83ED03E1}" srcOrd="15" destOrd="0" presId="urn:microsoft.com/office/officeart/2005/8/layout/cycle6"/>
    <dgm:cxn modelId="{45692AFA-707D-441D-9270-6057581A3851}" type="presParOf" srcId="{4B8D1545-59B6-4232-8475-0D53E8F13CC1}" destId="{8EABF336-97F8-4727-992A-7D910EE8041E}" srcOrd="16" destOrd="0" presId="urn:microsoft.com/office/officeart/2005/8/layout/cycle6"/>
    <dgm:cxn modelId="{EEB2BD72-DA22-49F3-9485-CC5B2ED47AC7}" type="presParOf" srcId="{4B8D1545-59B6-4232-8475-0D53E8F13CC1}" destId="{E286BA06-6FCE-43AE-9BA4-9D4F62532C34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8B091A-D721-403C-864D-0B2840E665D8}">
      <dsp:nvSpPr>
        <dsp:cNvPr id="0" name=""/>
        <dsp:cNvSpPr/>
      </dsp:nvSpPr>
      <dsp:spPr>
        <a:xfrm>
          <a:off x="16769" y="0"/>
          <a:ext cx="3382037" cy="9815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PAEPFH n°1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Du 01/06/2021 au 31/05/2024</a:t>
          </a:r>
        </a:p>
      </dsp:txBody>
      <dsp:txXfrm>
        <a:off x="45516" y="28747"/>
        <a:ext cx="3324543" cy="924017"/>
      </dsp:txXfrm>
    </dsp:sp>
    <dsp:sp modelId="{B73D7B5F-E38F-4820-8A6B-3207A913074C}">
      <dsp:nvSpPr>
        <dsp:cNvPr id="0" name=""/>
        <dsp:cNvSpPr/>
      </dsp:nvSpPr>
      <dsp:spPr>
        <a:xfrm>
          <a:off x="3734207" y="71382"/>
          <a:ext cx="711048" cy="83874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/>
        </a:p>
      </dsp:txBody>
      <dsp:txXfrm>
        <a:off x="3734207" y="239131"/>
        <a:ext cx="497734" cy="503247"/>
      </dsp:txXfrm>
    </dsp:sp>
    <dsp:sp modelId="{B2A2597B-A78E-4325-B5E0-EC6724993C72}">
      <dsp:nvSpPr>
        <dsp:cNvPr id="0" name=""/>
        <dsp:cNvSpPr/>
      </dsp:nvSpPr>
      <dsp:spPr>
        <a:xfrm>
          <a:off x="4740407" y="0"/>
          <a:ext cx="3382037" cy="9815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PAEPFH n°2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Du 01/06/2024 au 31/05/2027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Adoption au CA du 04/06/2024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600" kern="1200" dirty="0"/>
        </a:p>
      </dsp:txBody>
      <dsp:txXfrm>
        <a:off x="4769154" y="28747"/>
        <a:ext cx="3324543" cy="9240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9EBFF5-24E7-42E1-8A0F-A9714E0F7DB6}">
      <dsp:nvSpPr>
        <dsp:cNvPr id="0" name=""/>
        <dsp:cNvSpPr/>
      </dsp:nvSpPr>
      <dsp:spPr>
        <a:xfrm rot="16200000">
          <a:off x="292339" y="-291111"/>
          <a:ext cx="2611073" cy="3193296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Pilotage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INSCRIPTION : Schéma directeur EDI  / Schéma directeur RSE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PORTAGE : Pôle de compétences et de services RHESPECT (DADRH) / Mission EDI</a:t>
          </a:r>
        </a:p>
      </dsp:txBody>
      <dsp:txXfrm rot="5400000">
        <a:off x="1228" y="522215"/>
        <a:ext cx="3193296" cy="1566643"/>
      </dsp:txXfrm>
    </dsp:sp>
    <dsp:sp modelId="{E6036A15-B7CC-4257-B580-B97141CA4389}">
      <dsp:nvSpPr>
        <dsp:cNvPr id="0" name=""/>
        <dsp:cNvSpPr/>
      </dsp:nvSpPr>
      <dsp:spPr>
        <a:xfrm rot="16200000">
          <a:off x="3725133" y="-291111"/>
          <a:ext cx="2611073" cy="3193296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Construction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Travail collaboratif et participatif : COPIL élargi aux organisations syndicales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Elaboration de 11/2023 à 04/2024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9 séances de travail =&gt; COPIL restreint : 3 / COPIL élargi aux OS : 5 / Comité EDI : 1</a:t>
          </a:r>
        </a:p>
      </dsp:txBody>
      <dsp:txXfrm rot="5400000">
        <a:off x="3434022" y="522215"/>
        <a:ext cx="3193296" cy="1566643"/>
      </dsp:txXfrm>
    </dsp:sp>
    <dsp:sp modelId="{FDF92B3A-6505-4828-B8DE-C1E8820EAD25}">
      <dsp:nvSpPr>
        <dsp:cNvPr id="0" name=""/>
        <dsp:cNvSpPr/>
      </dsp:nvSpPr>
      <dsp:spPr>
        <a:xfrm rot="16200000">
          <a:off x="7157927" y="-291111"/>
          <a:ext cx="2611073" cy="3193296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Structuration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Autour de 4 axes stratégiques (idem au 1</a:t>
          </a:r>
          <a:r>
            <a:rPr lang="fr-FR" sz="1400" kern="1200" baseline="30000" dirty="0"/>
            <a:t>er</a:t>
          </a:r>
          <a:r>
            <a:rPr lang="fr-FR" sz="1400" kern="1200" dirty="0"/>
            <a:t> plan)</a:t>
          </a:r>
        </a:p>
      </dsp:txBody>
      <dsp:txXfrm rot="5400000">
        <a:off x="6866816" y="522215"/>
        <a:ext cx="3193296" cy="15666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957B6-BA40-40BA-8D3F-210707F6A3CA}">
      <dsp:nvSpPr>
        <dsp:cNvPr id="0" name=""/>
        <dsp:cNvSpPr/>
      </dsp:nvSpPr>
      <dsp:spPr>
        <a:xfrm>
          <a:off x="3334742" y="2620"/>
          <a:ext cx="1458515" cy="94803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CVU 13/05/2024</a:t>
          </a:r>
        </a:p>
      </dsp:txBody>
      <dsp:txXfrm>
        <a:off x="3381021" y="48899"/>
        <a:ext cx="1365957" cy="855477"/>
      </dsp:txXfrm>
    </dsp:sp>
    <dsp:sp modelId="{38394161-E7EB-474A-A646-D9B4000B7234}">
      <dsp:nvSpPr>
        <dsp:cNvPr id="0" name=""/>
        <dsp:cNvSpPr/>
      </dsp:nvSpPr>
      <dsp:spPr>
        <a:xfrm>
          <a:off x="1831304" y="476638"/>
          <a:ext cx="4465390" cy="4465390"/>
        </a:xfrm>
        <a:custGeom>
          <a:avLst/>
          <a:gdLst/>
          <a:ahLst/>
          <a:cxnLst/>
          <a:rect l="0" t="0" r="0" b="0"/>
          <a:pathLst>
            <a:path>
              <a:moveTo>
                <a:pt x="2971264" y="125696"/>
              </a:moveTo>
              <a:arcTo wR="2232695" hR="2232695" stAng="17359031" swAng="1500410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1139D0-D8CF-42AB-8BA3-E2B47D1D9B52}">
      <dsp:nvSpPr>
        <dsp:cNvPr id="0" name=""/>
        <dsp:cNvSpPr/>
      </dsp:nvSpPr>
      <dsp:spPr>
        <a:xfrm>
          <a:off x="5268312" y="1118968"/>
          <a:ext cx="1458515" cy="94803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CSA 16/05/2024</a:t>
          </a:r>
        </a:p>
      </dsp:txBody>
      <dsp:txXfrm>
        <a:off x="5314591" y="1165247"/>
        <a:ext cx="1365957" cy="855477"/>
      </dsp:txXfrm>
    </dsp:sp>
    <dsp:sp modelId="{FCB33D23-1311-4A41-B11A-8EF5B674CD43}">
      <dsp:nvSpPr>
        <dsp:cNvPr id="0" name=""/>
        <dsp:cNvSpPr/>
      </dsp:nvSpPr>
      <dsp:spPr>
        <a:xfrm>
          <a:off x="1831304" y="476638"/>
          <a:ext cx="4465390" cy="4465390"/>
        </a:xfrm>
        <a:custGeom>
          <a:avLst/>
          <a:gdLst/>
          <a:ahLst/>
          <a:cxnLst/>
          <a:rect l="0" t="0" r="0" b="0"/>
          <a:pathLst>
            <a:path>
              <a:moveTo>
                <a:pt x="4374658" y="1602679"/>
              </a:moveTo>
              <a:arcTo wR="2232695" hR="2232695" stAng="20616588" swAng="1966824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5A319-C63F-464E-92F9-5001B7B5356D}">
      <dsp:nvSpPr>
        <dsp:cNvPr id="0" name=""/>
        <dsp:cNvSpPr/>
      </dsp:nvSpPr>
      <dsp:spPr>
        <a:xfrm>
          <a:off x="5268312" y="3351663"/>
          <a:ext cx="1458515" cy="94803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CF 21/05/2024</a:t>
          </a:r>
        </a:p>
      </dsp:txBody>
      <dsp:txXfrm>
        <a:off x="5314591" y="3397942"/>
        <a:ext cx="1365957" cy="855477"/>
      </dsp:txXfrm>
    </dsp:sp>
    <dsp:sp modelId="{9F7C402B-85DE-4E5D-BABF-0B27AE6E904E}">
      <dsp:nvSpPr>
        <dsp:cNvPr id="0" name=""/>
        <dsp:cNvSpPr/>
      </dsp:nvSpPr>
      <dsp:spPr>
        <a:xfrm>
          <a:off x="1831304" y="476638"/>
          <a:ext cx="4465390" cy="4465390"/>
        </a:xfrm>
        <a:custGeom>
          <a:avLst/>
          <a:gdLst/>
          <a:ahLst/>
          <a:cxnLst/>
          <a:rect l="0" t="0" r="0" b="0"/>
          <a:pathLst>
            <a:path>
              <a:moveTo>
                <a:pt x="3792713" y="3829964"/>
              </a:moveTo>
              <a:arcTo wR="2232695" hR="2232695" stAng="2740559" swAng="1500410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73850-B765-448D-8F9F-AFCCCCEBC22F}">
      <dsp:nvSpPr>
        <dsp:cNvPr id="0" name=""/>
        <dsp:cNvSpPr/>
      </dsp:nvSpPr>
      <dsp:spPr>
        <a:xfrm>
          <a:off x="3334742" y="4468010"/>
          <a:ext cx="1458515" cy="94803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CS 28/05/2024</a:t>
          </a:r>
        </a:p>
      </dsp:txBody>
      <dsp:txXfrm>
        <a:off x="3381021" y="4514289"/>
        <a:ext cx="1365957" cy="855477"/>
      </dsp:txXfrm>
    </dsp:sp>
    <dsp:sp modelId="{569512D7-7AB7-4E9E-8469-8A4EEA68CF81}">
      <dsp:nvSpPr>
        <dsp:cNvPr id="0" name=""/>
        <dsp:cNvSpPr/>
      </dsp:nvSpPr>
      <dsp:spPr>
        <a:xfrm>
          <a:off x="1831304" y="476638"/>
          <a:ext cx="4465390" cy="4465390"/>
        </a:xfrm>
        <a:custGeom>
          <a:avLst/>
          <a:gdLst/>
          <a:ahLst/>
          <a:cxnLst/>
          <a:rect l="0" t="0" r="0" b="0"/>
          <a:pathLst>
            <a:path>
              <a:moveTo>
                <a:pt x="1494125" y="4339693"/>
              </a:moveTo>
              <a:arcTo wR="2232695" hR="2232695" stAng="6559031" swAng="1500410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FBC9F-C9F0-491C-B5BB-A1A84D9D1063}">
      <dsp:nvSpPr>
        <dsp:cNvPr id="0" name=""/>
        <dsp:cNvSpPr/>
      </dsp:nvSpPr>
      <dsp:spPr>
        <a:xfrm>
          <a:off x="1401171" y="3351663"/>
          <a:ext cx="1458515" cy="94803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CA 04/06/2024</a:t>
          </a:r>
        </a:p>
      </dsp:txBody>
      <dsp:txXfrm>
        <a:off x="1447450" y="3397942"/>
        <a:ext cx="1365957" cy="855477"/>
      </dsp:txXfrm>
    </dsp:sp>
    <dsp:sp modelId="{8798E79A-6D72-4CC3-925A-95A1BE56AF7D}">
      <dsp:nvSpPr>
        <dsp:cNvPr id="0" name=""/>
        <dsp:cNvSpPr/>
      </dsp:nvSpPr>
      <dsp:spPr>
        <a:xfrm>
          <a:off x="1831304" y="476638"/>
          <a:ext cx="4465390" cy="4465390"/>
        </a:xfrm>
        <a:custGeom>
          <a:avLst/>
          <a:gdLst/>
          <a:ahLst/>
          <a:cxnLst/>
          <a:rect l="0" t="0" r="0" b="0"/>
          <a:pathLst>
            <a:path>
              <a:moveTo>
                <a:pt x="90731" y="2862710"/>
              </a:moveTo>
              <a:arcTo wR="2232695" hR="2232695" stAng="9816588" swAng="1966824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5785BD-5769-4133-A3E2-4F9A83ED03E1}">
      <dsp:nvSpPr>
        <dsp:cNvPr id="0" name=""/>
        <dsp:cNvSpPr/>
      </dsp:nvSpPr>
      <dsp:spPr>
        <a:xfrm>
          <a:off x="1401171" y="1118968"/>
          <a:ext cx="1458515" cy="94803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Transmission MESR 05/06/2024</a:t>
          </a:r>
        </a:p>
      </dsp:txBody>
      <dsp:txXfrm>
        <a:off x="1447450" y="1165247"/>
        <a:ext cx="1365957" cy="855477"/>
      </dsp:txXfrm>
    </dsp:sp>
    <dsp:sp modelId="{E286BA06-6FCE-43AE-9BA4-9D4F62532C34}">
      <dsp:nvSpPr>
        <dsp:cNvPr id="0" name=""/>
        <dsp:cNvSpPr/>
      </dsp:nvSpPr>
      <dsp:spPr>
        <a:xfrm>
          <a:off x="1831304" y="476638"/>
          <a:ext cx="4465390" cy="4465390"/>
        </a:xfrm>
        <a:custGeom>
          <a:avLst/>
          <a:gdLst/>
          <a:ahLst/>
          <a:cxnLst/>
          <a:rect l="0" t="0" r="0" b="0"/>
          <a:pathLst>
            <a:path>
              <a:moveTo>
                <a:pt x="672677" y="635425"/>
              </a:moveTo>
              <a:arcTo wR="2232695" hR="2232695" stAng="13540559" swAng="1500410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1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60FA9B-27B1-4475-BE3D-266434DE1CF8}" type="datetimeFigureOut">
              <a:rPr lang="fr-FR" smtClean="0"/>
              <a:t>10/06/2024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D1D70-E3B0-472F-944E-5A386A713F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543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43C42B-A1F8-4372-8191-1C63F2ABA48A}" type="datetimeFigureOut">
              <a:rPr lang="fr-FR" smtClean="0"/>
              <a:t>10/06/2024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D2E1D8-97A8-4324-940A-ABECA7DA1A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844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43C42B-A1F8-4372-8191-1C63F2ABA48A}" type="datetimeFigureOut">
              <a:rPr lang="fr-FR" smtClean="0"/>
              <a:t>10/06/2024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D2E1D8-97A8-4324-940A-ABECA7DA1A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233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43C42B-A1F8-4372-8191-1C63F2ABA48A}" type="datetimeFigureOut">
              <a:rPr lang="fr-FR" smtClean="0"/>
              <a:t>10/06/2024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D2E1D8-97A8-4324-940A-ABECA7DA1A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10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1920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43C42B-A1F8-4372-8191-1C63F2ABA48A}" type="datetimeFigureOut">
              <a:rPr lang="fr-FR" smtClean="0"/>
              <a:t>10/06/2024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D2E1D8-97A8-4324-940A-ABECA7DA1A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0734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43C42B-A1F8-4372-8191-1C63F2ABA48A}" type="datetimeFigureOut">
              <a:rPr lang="fr-FR" smtClean="0"/>
              <a:t>10/06/2024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D2E1D8-97A8-4324-940A-ABECA7DA1A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49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43C42B-A1F8-4372-8191-1C63F2ABA48A}" type="datetimeFigureOut">
              <a:rPr lang="fr-FR" smtClean="0"/>
              <a:t>10/06/2024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D2E1D8-97A8-4324-940A-ABECA7DA1A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37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43C42B-A1F8-4372-8191-1C63F2ABA48A}" type="datetimeFigureOut">
              <a:rPr lang="fr-FR" smtClean="0"/>
              <a:t>10/06/2024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D2E1D8-97A8-4324-940A-ABECA7DA1A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448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43C42B-A1F8-4372-8191-1C63F2ABA48A}" type="datetimeFigureOut">
              <a:rPr lang="fr-FR" smtClean="0"/>
              <a:t>10/06/2024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D2E1D8-97A8-4324-940A-ABECA7DA1A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09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43C42B-A1F8-4372-8191-1C63F2ABA48A}" type="datetimeFigureOut">
              <a:rPr lang="fr-FR" smtClean="0"/>
              <a:t>10/06/2024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D2E1D8-97A8-4324-940A-ABECA7DA1A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871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43C42B-A1F8-4372-8191-1C63F2ABA48A}" type="datetimeFigureOut">
              <a:rPr lang="fr-FR" smtClean="0"/>
              <a:t>10/06/2024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D2E1D8-97A8-4324-940A-ABECA7DA1A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062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F01830BF-463B-4C28-A472-6356AACA5CC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42"/>
            <a:ext cx="12192000" cy="6865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85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10" Type="http://schemas.openxmlformats.org/officeDocument/2006/relationships/image" Target="../media/image10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 txBox="1">
            <a:spLocks/>
          </p:cNvSpPr>
          <p:nvPr/>
        </p:nvSpPr>
        <p:spPr>
          <a:xfrm>
            <a:off x="432385" y="1828801"/>
            <a:ext cx="10515600" cy="30605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bg1"/>
                </a:solidFill>
                <a:latin typeface="Fira Sans SemiBold" panose="020B0603050000020004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1800"/>
              </a:spcAft>
            </a:pPr>
            <a:r>
              <a:rPr lang="fr-FR" sz="4000" cap="all" dirty="0">
                <a:solidFill>
                  <a:srgbClr val="516E7E"/>
                </a:solidFill>
              </a:rPr>
              <a:t>Plan d’action </a:t>
            </a:r>
          </a:p>
          <a:p>
            <a:pPr>
              <a:spcAft>
                <a:spcPts val="1800"/>
              </a:spcAft>
            </a:pPr>
            <a:r>
              <a:rPr lang="fr-FR" sz="4000" cap="all" dirty="0">
                <a:solidFill>
                  <a:srgbClr val="516E7E"/>
                </a:solidFill>
              </a:rPr>
              <a:t>pour l’égalité professionnelle </a:t>
            </a:r>
          </a:p>
          <a:p>
            <a:pPr>
              <a:spcAft>
                <a:spcPts val="1800"/>
              </a:spcAft>
            </a:pPr>
            <a:r>
              <a:rPr lang="fr-FR" sz="4000" cap="all" dirty="0">
                <a:solidFill>
                  <a:srgbClr val="516E7E"/>
                </a:solidFill>
              </a:rPr>
              <a:t>entre les femmes et les hommes</a:t>
            </a:r>
          </a:p>
          <a:p>
            <a:pPr>
              <a:spcAft>
                <a:spcPts val="1800"/>
              </a:spcAft>
            </a:pPr>
            <a:r>
              <a:rPr lang="fr-FR" sz="4000" cap="all" dirty="0">
                <a:solidFill>
                  <a:srgbClr val="516E7E"/>
                </a:solidFill>
              </a:rPr>
              <a:t>2024-2027</a:t>
            </a: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385" y="226823"/>
            <a:ext cx="2374610" cy="826364"/>
          </a:xfrm>
          <a:prstGeom prst="rect">
            <a:avLst/>
          </a:prstGeom>
        </p:spPr>
      </p:pic>
      <p:sp>
        <p:nvSpPr>
          <p:cNvPr id="15" name="Espace réservé du texte 13"/>
          <p:cNvSpPr txBox="1">
            <a:spLocks/>
          </p:cNvSpPr>
          <p:nvPr/>
        </p:nvSpPr>
        <p:spPr>
          <a:xfrm>
            <a:off x="5690185" y="4829432"/>
            <a:ext cx="4502285" cy="467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10B6E2"/>
                </a:solidFill>
                <a:latin typeface="Fira Sans Medium" panose="020B06030500000200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>
              <a:solidFill>
                <a:srgbClr val="F6AF7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224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8EFA0259-007D-422E-8556-B584CF310848}"/>
              </a:ext>
            </a:extLst>
          </p:cNvPr>
          <p:cNvSpPr txBox="1"/>
          <p:nvPr/>
        </p:nvSpPr>
        <p:spPr>
          <a:xfrm>
            <a:off x="628872" y="1265085"/>
            <a:ext cx="969313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Rappels : </a:t>
            </a:r>
            <a:r>
              <a:rPr lang="fr-FR" sz="2400" dirty="0"/>
              <a:t>Durée du PAEPFH </a:t>
            </a:r>
            <a:r>
              <a:rPr lang="fr-FR" sz="2400" b="1" dirty="0"/>
              <a:t>: 3 ans</a:t>
            </a:r>
          </a:p>
          <a:p>
            <a:r>
              <a:rPr lang="fr-FR" sz="2200" i="1" dirty="0"/>
              <a:t>(1</a:t>
            </a:r>
            <a:r>
              <a:rPr lang="fr-FR" sz="2200" i="1" baseline="30000" dirty="0"/>
              <a:t>er</a:t>
            </a:r>
            <a:r>
              <a:rPr lang="fr-FR" sz="2200" i="1" dirty="0"/>
              <a:t> PAEPFH UL : 06/2021 à 05/2024 &gt;&gt;&gt;&gt;</a:t>
            </a:r>
            <a:r>
              <a:rPr lang="fr-FR" sz="2200" b="1" i="1" dirty="0"/>
              <a:t> </a:t>
            </a:r>
            <a:r>
              <a:rPr lang="fr-FR" sz="2200" i="1" dirty="0"/>
              <a:t>2ème PAEPFH UL : 06/2024 à 05/2027</a:t>
            </a:r>
            <a:r>
              <a:rPr lang="fr-FR" sz="2200" dirty="0"/>
              <a:t>)</a:t>
            </a:r>
          </a:p>
          <a:p>
            <a:endParaRPr lang="fr-FR" sz="2200" dirty="0"/>
          </a:p>
          <a:p>
            <a:endParaRPr lang="fr-FR" sz="1000" b="1" dirty="0"/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dirty="0">
                <a:sym typeface="Wingdings" panose="05000000000000000000" pitchFamily="2" charset="2"/>
              </a:rPr>
              <a:t>Inscription du PAEPFH dans le SD EDI et SD RSE (SD RSE = SD EDI + SD TE)</a:t>
            </a: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sz="1000" b="1" dirty="0"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dirty="0"/>
              <a:t>Pilotage conjoint :</a:t>
            </a:r>
            <a:r>
              <a:rPr lang="fr-FR" sz="2400" b="1" dirty="0"/>
              <a:t> Pôle RHESPECT - DADRH / Mission EDI</a:t>
            </a:r>
          </a:p>
          <a:p>
            <a:pPr marL="171450" indent="-171450">
              <a:buFont typeface="Wingdings" panose="05000000000000000000" pitchFamily="2" charset="2"/>
              <a:buChar char="F"/>
            </a:pPr>
            <a:endParaRPr lang="fr-FR" sz="1000" b="1" dirty="0"/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b="1" dirty="0"/>
              <a:t>Préparation du 2</a:t>
            </a:r>
            <a:r>
              <a:rPr lang="fr-FR" sz="2400" b="1" baseline="30000" dirty="0"/>
              <a:t>e</a:t>
            </a:r>
            <a:r>
              <a:rPr lang="fr-FR" sz="2400" b="1" dirty="0"/>
              <a:t> PAEPFH en COPIL élargi aux organisations syndicales </a:t>
            </a:r>
            <a:r>
              <a:rPr lang="fr-FR" sz="2400" dirty="0"/>
              <a:t>(5 COPIL élargi avec les OS)</a:t>
            </a:r>
          </a:p>
          <a:p>
            <a:pPr marL="171450" indent="-171450">
              <a:buFont typeface="Wingdings" panose="05000000000000000000" pitchFamily="2" charset="2"/>
              <a:buChar char="F"/>
            </a:pPr>
            <a:endParaRPr lang="fr-FR" sz="1000" dirty="0"/>
          </a:p>
          <a:p>
            <a:endParaRPr lang="fr-FR" sz="1000" dirty="0"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dirty="0"/>
              <a:t>Transmission du nouveau PAEPFH au MESR</a:t>
            </a:r>
            <a:r>
              <a:rPr lang="fr-FR" sz="2400" b="1" dirty="0"/>
              <a:t> : après le vote du CA de  l’UL le 04/06/2024</a:t>
            </a:r>
          </a:p>
          <a:p>
            <a:endParaRPr lang="fr-FR" sz="2800" b="1" dirty="0"/>
          </a:p>
          <a:p>
            <a:endParaRPr lang="fr-FR" sz="14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C60B993-8626-4A46-9C71-C2A371FA107C}"/>
              </a:ext>
            </a:extLst>
          </p:cNvPr>
          <p:cNvSpPr txBox="1"/>
          <p:nvPr/>
        </p:nvSpPr>
        <p:spPr>
          <a:xfrm>
            <a:off x="4923311" y="592897"/>
            <a:ext cx="4898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EE7E66"/>
                </a:solidFill>
              </a:rPr>
              <a:t>Éléments de cadrage / Méthodologie</a:t>
            </a:r>
          </a:p>
        </p:txBody>
      </p:sp>
    </p:spTree>
    <p:extLst>
      <p:ext uri="{BB962C8B-B14F-4D97-AF65-F5344CB8AC3E}">
        <p14:creationId xmlns:p14="http://schemas.microsoft.com/office/powerpoint/2010/main" val="1862240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8EFA0259-007D-422E-8556-B584CF310848}"/>
              </a:ext>
            </a:extLst>
          </p:cNvPr>
          <p:cNvSpPr txBox="1"/>
          <p:nvPr/>
        </p:nvSpPr>
        <p:spPr>
          <a:xfrm>
            <a:off x="628872" y="1265085"/>
            <a:ext cx="969313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Rappels : </a:t>
            </a:r>
            <a:r>
              <a:rPr lang="fr-FR" sz="2400" dirty="0"/>
              <a:t>Durée du PAEPFH </a:t>
            </a:r>
            <a:r>
              <a:rPr lang="fr-FR" sz="2400" b="1" dirty="0"/>
              <a:t>: 3 ans</a:t>
            </a:r>
          </a:p>
          <a:p>
            <a:r>
              <a:rPr lang="fr-FR" sz="2200" i="1" dirty="0"/>
              <a:t>(1</a:t>
            </a:r>
            <a:r>
              <a:rPr lang="fr-FR" sz="2200" i="1" baseline="30000" dirty="0"/>
              <a:t>er</a:t>
            </a:r>
            <a:r>
              <a:rPr lang="fr-FR" sz="2200" i="1" dirty="0"/>
              <a:t> PAEPFH UL : 06/2021 à 05/2024 &gt;&gt;&gt;&gt;</a:t>
            </a:r>
            <a:r>
              <a:rPr lang="fr-FR" sz="2200" b="1" i="1" dirty="0"/>
              <a:t> </a:t>
            </a:r>
            <a:r>
              <a:rPr lang="fr-FR" sz="2200" i="1" dirty="0"/>
              <a:t>2ème PAEPFH UL : 06/2024 à 05/2027</a:t>
            </a:r>
            <a:r>
              <a:rPr lang="fr-FR" sz="2200" dirty="0"/>
              <a:t>)</a:t>
            </a:r>
          </a:p>
          <a:p>
            <a:endParaRPr lang="fr-FR" sz="2200" dirty="0"/>
          </a:p>
          <a:p>
            <a:endParaRPr lang="fr-FR" sz="1000" b="1" dirty="0"/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dirty="0">
                <a:sym typeface="Wingdings" panose="05000000000000000000" pitchFamily="2" charset="2"/>
              </a:rPr>
              <a:t>Inscription du PAEPFH dans le SD EDI et SD RSE (SD RSE = SD EDI + SD TE)</a:t>
            </a: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sz="1000" b="1" dirty="0"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dirty="0"/>
              <a:t>Pilotage conjoint :</a:t>
            </a:r>
            <a:r>
              <a:rPr lang="fr-FR" sz="2400" b="1" dirty="0"/>
              <a:t> Pôle RHESPECT - DADRH / Mission EDI</a:t>
            </a:r>
          </a:p>
          <a:p>
            <a:pPr marL="171450" indent="-171450">
              <a:buFont typeface="Wingdings" panose="05000000000000000000" pitchFamily="2" charset="2"/>
              <a:buChar char="F"/>
            </a:pPr>
            <a:endParaRPr lang="fr-FR" sz="1000" b="1" dirty="0"/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b="1" dirty="0"/>
              <a:t>Préparation du 2</a:t>
            </a:r>
            <a:r>
              <a:rPr lang="fr-FR" sz="2400" b="1" baseline="30000" dirty="0"/>
              <a:t>e</a:t>
            </a:r>
            <a:r>
              <a:rPr lang="fr-FR" sz="2400" b="1" dirty="0"/>
              <a:t> PAEPFH en COPIL élargi aux organisations syndicales </a:t>
            </a:r>
            <a:r>
              <a:rPr lang="fr-FR" sz="2400" dirty="0"/>
              <a:t>(5 COPIL élargi avec les OS)</a:t>
            </a:r>
          </a:p>
          <a:p>
            <a:pPr marL="171450" indent="-171450">
              <a:buFont typeface="Wingdings" panose="05000000000000000000" pitchFamily="2" charset="2"/>
              <a:buChar char="F"/>
            </a:pPr>
            <a:endParaRPr lang="fr-FR" sz="1000" dirty="0"/>
          </a:p>
          <a:p>
            <a:endParaRPr lang="fr-FR" sz="1000" dirty="0"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dirty="0"/>
              <a:t>Transmission du nouveau PAEPFH au MESR</a:t>
            </a:r>
            <a:r>
              <a:rPr lang="fr-FR" sz="2400" b="1" dirty="0"/>
              <a:t> : après le vote du CA de  l’UL le 04/06/2024</a:t>
            </a:r>
          </a:p>
          <a:p>
            <a:endParaRPr lang="fr-FR" sz="2800" b="1" dirty="0"/>
          </a:p>
          <a:p>
            <a:endParaRPr lang="fr-FR" sz="14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C60B993-8626-4A46-9C71-C2A371FA107C}"/>
              </a:ext>
            </a:extLst>
          </p:cNvPr>
          <p:cNvSpPr txBox="1"/>
          <p:nvPr/>
        </p:nvSpPr>
        <p:spPr>
          <a:xfrm>
            <a:off x="4923311" y="592897"/>
            <a:ext cx="4898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EE7E66"/>
                </a:solidFill>
              </a:rPr>
              <a:t>Éléments de cadrage / Méthodologie</a:t>
            </a:r>
          </a:p>
        </p:txBody>
      </p:sp>
    </p:spTree>
    <p:extLst>
      <p:ext uri="{BB962C8B-B14F-4D97-AF65-F5344CB8AC3E}">
        <p14:creationId xmlns:p14="http://schemas.microsoft.com/office/powerpoint/2010/main" val="4134417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4">
            <a:extLst>
              <a:ext uri="{FF2B5EF4-FFF2-40B4-BE49-F238E27FC236}">
                <a16:creationId xmlns:a16="http://schemas.microsoft.com/office/drawing/2014/main" id="{78F3C825-CDB3-41CE-9D4B-BEEC7F9FED7B}"/>
              </a:ext>
            </a:extLst>
          </p:cNvPr>
          <p:cNvSpPr txBox="1">
            <a:spLocks/>
          </p:cNvSpPr>
          <p:nvPr/>
        </p:nvSpPr>
        <p:spPr>
          <a:xfrm>
            <a:off x="-1" y="0"/>
            <a:ext cx="10779853" cy="536544"/>
          </a:xfrm>
          <a:prstGeom prst="rect">
            <a:avLst/>
          </a:prstGeom>
          <a:solidFill>
            <a:schemeClr val="accent2"/>
          </a:solidFill>
        </p:spPr>
        <p:txBody>
          <a:bodyPr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3200" b="1" i="1" dirty="0">
                <a:solidFill>
                  <a:schemeClr val="bg1"/>
                </a:solidFill>
              </a:rPr>
              <a:t>Eléments de cadrage / Méthodologie</a:t>
            </a:r>
          </a:p>
        </p:txBody>
      </p:sp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FCD847B3-BCD6-4C77-ADCE-C7FB8F7A2535}"/>
              </a:ext>
            </a:extLst>
          </p:cNvPr>
          <p:cNvSpPr txBox="1">
            <a:spLocks/>
          </p:cNvSpPr>
          <p:nvPr/>
        </p:nvSpPr>
        <p:spPr>
          <a:xfrm>
            <a:off x="121028" y="817928"/>
            <a:ext cx="10537794" cy="41920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fr-FR" sz="1800" b="1" dirty="0">
                <a:latin typeface="Arial" panose="020B0604020202020204" pitchFamily="34" charset="0"/>
                <a:cs typeface="Arial" panose="020B0604020202020204" pitchFamily="34" charset="0"/>
              </a:rPr>
              <a:t>► Durée du plan = 3 années</a:t>
            </a: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None/>
            </a:pPr>
            <a:r>
              <a:rPr lang="fr-FR" sz="1800" b="1" dirty="0">
                <a:latin typeface="Arial" panose="020B0604020202020204" pitchFamily="34" charset="0"/>
                <a:cs typeface="Arial" panose="020B0604020202020204" pitchFamily="34" charset="0"/>
              </a:rPr>
              <a:t>► Pilotage / Construction du PAEPFH n°2</a:t>
            </a: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dirty="0"/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66233EF7-2509-41E3-942D-8C70C0696D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8749529"/>
              </p:ext>
            </p:extLst>
          </p:nvPr>
        </p:nvGraphicFramePr>
        <p:xfrm>
          <a:off x="1427993" y="1246465"/>
          <a:ext cx="8128000" cy="981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A97F25CB-49B4-4BDD-9DFC-2A1FD65369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1821918"/>
              </p:ext>
            </p:extLst>
          </p:nvPr>
        </p:nvGraphicFramePr>
        <p:xfrm>
          <a:off x="597482" y="3428999"/>
          <a:ext cx="10061340" cy="2611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94768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4">
            <a:extLst>
              <a:ext uri="{FF2B5EF4-FFF2-40B4-BE49-F238E27FC236}">
                <a16:creationId xmlns:a16="http://schemas.microsoft.com/office/drawing/2014/main" id="{78F3C825-CDB3-41CE-9D4B-BEEC7F9FED7B}"/>
              </a:ext>
            </a:extLst>
          </p:cNvPr>
          <p:cNvSpPr txBox="1">
            <a:spLocks/>
          </p:cNvSpPr>
          <p:nvPr/>
        </p:nvSpPr>
        <p:spPr>
          <a:xfrm>
            <a:off x="-1" y="0"/>
            <a:ext cx="10779853" cy="536544"/>
          </a:xfrm>
          <a:prstGeom prst="rect">
            <a:avLst/>
          </a:prstGeom>
          <a:solidFill>
            <a:schemeClr val="accent2"/>
          </a:solidFill>
        </p:spPr>
        <p:txBody>
          <a:bodyPr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3200" b="1" i="1" dirty="0">
                <a:solidFill>
                  <a:schemeClr val="bg1"/>
                </a:solidFill>
              </a:rPr>
              <a:t>Retour sur le 1</a:t>
            </a:r>
            <a:r>
              <a:rPr lang="fr-FR" sz="3200" b="1" i="1" baseline="30000" dirty="0">
                <a:solidFill>
                  <a:schemeClr val="bg1"/>
                </a:solidFill>
              </a:rPr>
              <a:t>er</a:t>
            </a:r>
            <a:r>
              <a:rPr lang="fr-FR" sz="3200" b="1" i="1" dirty="0">
                <a:solidFill>
                  <a:schemeClr val="bg1"/>
                </a:solidFill>
              </a:rPr>
              <a:t> plan (2021-2024)</a:t>
            </a:r>
          </a:p>
        </p:txBody>
      </p:sp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FCD847B3-BCD6-4C77-ADCE-C7FB8F7A2535}"/>
              </a:ext>
            </a:extLst>
          </p:cNvPr>
          <p:cNvSpPr txBox="1">
            <a:spLocks/>
          </p:cNvSpPr>
          <p:nvPr/>
        </p:nvSpPr>
        <p:spPr>
          <a:xfrm>
            <a:off x="121028" y="817928"/>
            <a:ext cx="10537794" cy="41920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fr-FR" sz="1800" b="1" dirty="0">
                <a:latin typeface="Arial" panose="020B0604020202020204" pitchFamily="34" charset="0"/>
                <a:cs typeface="Arial" panose="020B0604020202020204" pitchFamily="34" charset="0"/>
              </a:rPr>
              <a:t>► Nombre d’actions : 13</a:t>
            </a: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None/>
            </a:pPr>
            <a:r>
              <a:rPr lang="fr-FR" sz="1800" b="1" dirty="0">
                <a:latin typeface="Arial" panose="020B0604020202020204" pitchFamily="34" charset="0"/>
                <a:cs typeface="Arial" panose="020B0604020202020204" pitchFamily="34" charset="0"/>
              </a:rPr>
              <a:t>► Exemples de livrables réalisés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600" dirty="0">
                <a:sym typeface="Wingdings" panose="05000000000000000000" pitchFamily="2" charset="2"/>
              </a:rPr>
              <a:t>Focus sur les écarts de rémunération (sources : RSU)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600" dirty="0">
                <a:sym typeface="Wingdings" panose="05000000000000000000" pitchFamily="2" charset="2"/>
              </a:rPr>
              <a:t>Amélioration de l’accès à l’information et de la qualité de l’information RH (Bibliothèque de 12 fiches d’information : congé maternité, paternité, temps partiel…)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600" dirty="0">
                <a:sym typeface="Wingdings" panose="05000000000000000000" pitchFamily="2" charset="2"/>
              </a:rPr>
              <a:t>Série les « Portraits de la Mixité » (Factuel : 7 Portraits)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600" dirty="0">
                <a:sym typeface="Wingdings" panose="05000000000000000000" pitchFamily="2" charset="2"/>
              </a:rPr>
              <a:t>Elaboration d’une vidéo UL « Les biais dans les processus de sélection et de recrutement » (vocation : outil pour sensibiliser sur les biais de genre dans les processus sélectifs)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600" dirty="0">
                <a:sym typeface="Wingdings" panose="05000000000000000000" pitchFamily="2" charset="2"/>
              </a:rPr>
              <a:t>E-learning « Agir contre les VSS dans l’Enseignement supérieur »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600" dirty="0">
                <a:sym typeface="Wingdings" panose="05000000000000000000" pitchFamily="2" charset="2"/>
              </a:rPr>
              <a:t>Accompagnement du retour à l’emploi (élaboration et diffusion d’un « Guide de retour à l’emploi » à destination de l’encadrement)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600" dirty="0">
                <a:sym typeface="Wingdings" panose="05000000000000000000" pitchFamily="2" charset="2"/>
              </a:rPr>
              <a:t>Instauration d’un dispositif unique et coordonné de traitement des signalements des situations de violences internes (dispositif adopté au CA du 30/01/2024)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600" dirty="0">
                <a:sym typeface="Wingdings" panose="05000000000000000000" pitchFamily="2" charset="2"/>
              </a:rPr>
              <a:t>Etc….</a:t>
            </a: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3610E3C-BE37-47C5-9B5F-72F97E34361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79741">
            <a:off x="686714" y="5285065"/>
            <a:ext cx="798139" cy="8268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1EF4730-2863-4A85-B46A-0BC1F8C43E3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14926">
            <a:off x="2113333" y="5398335"/>
            <a:ext cx="1690370" cy="943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7F427004-C630-4208-9F90-CA7C5BD1453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17525">
            <a:off x="4204055" y="5045190"/>
            <a:ext cx="1096645" cy="10966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AC5A007-A9A3-4B43-80DC-84E713E131AD}"/>
              </a:ext>
            </a:extLst>
          </p:cNvPr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59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5475" y="5370461"/>
            <a:ext cx="2154822" cy="6560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B7AF14C-85D0-4FD0-B03B-D5EA8491CF70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13847">
            <a:off x="5783511" y="5110043"/>
            <a:ext cx="826770" cy="8267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8EDE4F51-8573-42AD-8655-C3C591F7A2B8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03912">
            <a:off x="9197470" y="4770251"/>
            <a:ext cx="839781" cy="13259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D5A2BA1E-6896-4973-8D9E-9364D20F09F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55957">
            <a:off x="9385014" y="4826666"/>
            <a:ext cx="847204" cy="13369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C2F89C8A-9818-497E-B680-14B99880851D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60030">
            <a:off x="9525977" y="4928184"/>
            <a:ext cx="847699" cy="13369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22007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4">
            <a:extLst>
              <a:ext uri="{FF2B5EF4-FFF2-40B4-BE49-F238E27FC236}">
                <a16:creationId xmlns:a16="http://schemas.microsoft.com/office/drawing/2014/main" id="{78F3C825-CDB3-41CE-9D4B-BEEC7F9FED7B}"/>
              </a:ext>
            </a:extLst>
          </p:cNvPr>
          <p:cNvSpPr txBox="1">
            <a:spLocks/>
          </p:cNvSpPr>
          <p:nvPr/>
        </p:nvSpPr>
        <p:spPr>
          <a:xfrm>
            <a:off x="-1" y="0"/>
            <a:ext cx="10779853" cy="536544"/>
          </a:xfrm>
          <a:prstGeom prst="rect">
            <a:avLst/>
          </a:prstGeom>
          <a:solidFill>
            <a:schemeClr val="accent2"/>
          </a:solidFill>
        </p:spPr>
        <p:txBody>
          <a:bodyPr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3200" b="1" i="1" dirty="0">
                <a:solidFill>
                  <a:schemeClr val="bg1"/>
                </a:solidFill>
              </a:rPr>
              <a:t>2</a:t>
            </a:r>
            <a:r>
              <a:rPr lang="fr-FR" sz="3200" b="1" i="1" baseline="30000" dirty="0">
                <a:solidFill>
                  <a:schemeClr val="bg1"/>
                </a:solidFill>
              </a:rPr>
              <a:t>ème</a:t>
            </a:r>
            <a:r>
              <a:rPr lang="fr-FR" sz="3200" b="1" i="1" dirty="0">
                <a:solidFill>
                  <a:schemeClr val="bg1"/>
                </a:solidFill>
              </a:rPr>
              <a:t> plan (2024-2027)</a:t>
            </a:r>
          </a:p>
        </p:txBody>
      </p:sp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FCD847B3-BCD6-4C77-ADCE-C7FB8F7A2535}"/>
              </a:ext>
            </a:extLst>
          </p:cNvPr>
          <p:cNvSpPr txBox="1">
            <a:spLocks/>
          </p:cNvSpPr>
          <p:nvPr/>
        </p:nvSpPr>
        <p:spPr>
          <a:xfrm>
            <a:off x="121028" y="817928"/>
            <a:ext cx="10537794" cy="41920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9875" indent="0">
              <a:lnSpc>
                <a:spcPct val="100000"/>
              </a:lnSpc>
              <a:buNone/>
            </a:pPr>
            <a:r>
              <a:rPr lang="fr-FR" sz="1800" b="1" dirty="0">
                <a:latin typeface="Arial" panose="020B0604020202020204" pitchFamily="34" charset="0"/>
                <a:cs typeface="Arial" panose="020B0604020202020204" pitchFamily="34" charset="0"/>
              </a:rPr>
              <a:t>► Nombre d’actions : 15 </a:t>
            </a:r>
            <a:r>
              <a:rPr lang="fr-FR" sz="1800" i="1" dirty="0"/>
              <a:t>(actions nouvelles + poursuite d’actions du 1</a:t>
            </a:r>
            <a:r>
              <a:rPr lang="fr-FR" sz="1800" i="1" baseline="30000" dirty="0"/>
              <a:t>er</a:t>
            </a:r>
            <a:r>
              <a:rPr lang="fr-FR" sz="1800" i="1" dirty="0"/>
              <a:t> plan)</a:t>
            </a:r>
            <a:endParaRPr lang="fr-FR" sz="1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None/>
            </a:pPr>
            <a:r>
              <a:rPr lang="fr-FR" sz="1800" b="1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fr-FR" sz="1800" b="1" dirty="0"/>
              <a:t>Articulation autour de 4 axes d’intervention (Identiques au PAEPFH 1)</a:t>
            </a: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A084729-2B42-45E8-8050-53CB178C6B2A}"/>
              </a:ext>
            </a:extLst>
          </p:cNvPr>
          <p:cNvSpPr txBox="1"/>
          <p:nvPr/>
        </p:nvSpPr>
        <p:spPr>
          <a:xfrm>
            <a:off x="1378592" y="1965557"/>
            <a:ext cx="984325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1 : </a:t>
            </a:r>
            <a:r>
              <a:rPr lang="fr-FR" sz="1300" b="1" dirty="0"/>
              <a:t>Établir un focus sur les écarts de rémunération</a:t>
            </a:r>
          </a:p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2 : </a:t>
            </a:r>
            <a:r>
              <a:rPr lang="fr-FR" sz="1300" b="1" dirty="0"/>
              <a:t>Développer des indicateurs de suivi de l’égalité professionnelle entre les femmes et les hommes</a:t>
            </a:r>
          </a:p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3 : </a:t>
            </a:r>
            <a:r>
              <a:rPr lang="fr-FR" sz="1300" b="1" dirty="0"/>
              <a:t>Améliorer l’accès à l’information et la qualité de l’information</a:t>
            </a:r>
            <a:endParaRPr lang="fr-FR" sz="1300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35E1A26-1973-4B6F-B717-0F9045EC58A4}"/>
              </a:ext>
            </a:extLst>
          </p:cNvPr>
          <p:cNvSpPr txBox="1"/>
          <p:nvPr/>
        </p:nvSpPr>
        <p:spPr>
          <a:xfrm>
            <a:off x="707389" y="1642892"/>
            <a:ext cx="9433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EE7E66"/>
                </a:solidFill>
              </a:rPr>
              <a:t>Axe 1 : Évaluation, prévention et traitement des écarts de rémunération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F35F330B-A4A3-48F6-9674-593B409B8143}"/>
              </a:ext>
            </a:extLst>
          </p:cNvPr>
          <p:cNvSpPr txBox="1"/>
          <p:nvPr/>
        </p:nvSpPr>
        <p:spPr>
          <a:xfrm>
            <a:off x="766112" y="2658663"/>
            <a:ext cx="10245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EE7E66"/>
                </a:solidFill>
              </a:rPr>
              <a:t>Axe 2 : Garantie de l’égal accès des femmes et des hommes aux corps, grades et emplois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8200D8F-9DBB-4485-800F-120CD403F064}"/>
              </a:ext>
            </a:extLst>
          </p:cNvPr>
          <p:cNvSpPr txBox="1"/>
          <p:nvPr/>
        </p:nvSpPr>
        <p:spPr>
          <a:xfrm>
            <a:off x="1378592" y="2939438"/>
            <a:ext cx="98566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4 : </a:t>
            </a:r>
            <a:r>
              <a:rPr lang="fr-FR" sz="1300" b="1" dirty="0"/>
              <a:t>Réaliser, diffuser et valoriser les « Portraits de la mixité »</a:t>
            </a:r>
          </a:p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5 : </a:t>
            </a:r>
            <a:r>
              <a:rPr lang="fr-FR" sz="1300" b="1" dirty="0"/>
              <a:t>Sensibiliser sur les biais de genre dans tous les processus sélectifs (recrutements, évolution de carrière…)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6CD8287-A588-4C53-8FCE-733BFB34B5EB}"/>
              </a:ext>
            </a:extLst>
          </p:cNvPr>
          <p:cNvSpPr txBox="1"/>
          <p:nvPr/>
        </p:nvSpPr>
        <p:spPr>
          <a:xfrm>
            <a:off x="766112" y="3371150"/>
            <a:ext cx="9476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EE7E66"/>
                </a:solidFill>
              </a:rPr>
              <a:t>Axe 3 : Articulation entre vie personnelles et vie professionnelle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F62601-7EF1-45E3-B7A9-A12B1E723E46}"/>
              </a:ext>
            </a:extLst>
          </p:cNvPr>
          <p:cNvSpPr txBox="1"/>
          <p:nvPr/>
        </p:nvSpPr>
        <p:spPr>
          <a:xfrm>
            <a:off x="1378592" y="3682594"/>
            <a:ext cx="1094590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6 : </a:t>
            </a:r>
            <a:r>
              <a:rPr lang="fr-FR" sz="1300" b="1" dirty="0"/>
              <a:t>Accompagner et protéger les femmes enceintes et allaitantes au travail</a:t>
            </a:r>
          </a:p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7 : </a:t>
            </a:r>
            <a:r>
              <a:rPr lang="fr-FR" sz="1300" b="1" dirty="0"/>
              <a:t>Accompagner les problématiques de santé</a:t>
            </a:r>
          </a:p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8 : </a:t>
            </a:r>
            <a:r>
              <a:rPr lang="fr-FR" sz="1300" b="1" dirty="0"/>
              <a:t>Réaliser un « </a:t>
            </a:r>
            <a:r>
              <a:rPr lang="fr-FR" sz="1300" b="1" i="1" dirty="0"/>
              <a:t>Guide des bonnes pratiques du management responsable »</a:t>
            </a:r>
          </a:p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9 : </a:t>
            </a:r>
            <a:r>
              <a:rPr lang="fr-FR" sz="1300" b="1" dirty="0"/>
              <a:t>Accompagner la recherche d’un mode de garde d’enfants</a:t>
            </a:r>
          </a:p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10 : </a:t>
            </a:r>
            <a:r>
              <a:rPr lang="fr-FR" sz="1300" b="1" dirty="0"/>
              <a:t>Favoriser l’aide à la garde d’enfants</a:t>
            </a:r>
          </a:p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11 : </a:t>
            </a:r>
            <a:r>
              <a:rPr lang="fr-FR" sz="1300" b="1" dirty="0"/>
              <a:t>Faciliter le retour de congé de maternité en permettant l’allaitement maternel sur le lieu d’exercice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869D0CF-0391-45C6-8B8B-64647162C51C}"/>
              </a:ext>
            </a:extLst>
          </p:cNvPr>
          <p:cNvSpPr txBox="1"/>
          <p:nvPr/>
        </p:nvSpPr>
        <p:spPr>
          <a:xfrm>
            <a:off x="766111" y="4960692"/>
            <a:ext cx="10047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EE7E66"/>
                </a:solidFill>
              </a:rPr>
              <a:t>Axe 4 : Lutte contre les violences sexuelles et sexistes, les harcèlements et les discriminations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750BCDC1-565C-4443-B7B2-90B5791215F9}"/>
              </a:ext>
            </a:extLst>
          </p:cNvPr>
          <p:cNvSpPr txBox="1"/>
          <p:nvPr/>
        </p:nvSpPr>
        <p:spPr>
          <a:xfrm>
            <a:off x="1378592" y="5319854"/>
            <a:ext cx="984325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12 : </a:t>
            </a:r>
            <a:r>
              <a:rPr lang="fr-FR" sz="1300" b="1" dirty="0"/>
              <a:t>Améliorer la communication et la visibilité de l’EDI (Égalité – Diversité – Inclusion)</a:t>
            </a:r>
          </a:p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13 : </a:t>
            </a:r>
            <a:r>
              <a:rPr lang="fr-FR" sz="1300" b="1" dirty="0"/>
              <a:t>Former et sensibiliser la communauté universitaire en matière d’EDI</a:t>
            </a:r>
          </a:p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14 : </a:t>
            </a:r>
            <a:r>
              <a:rPr lang="fr-FR" sz="1300" b="1" dirty="0"/>
              <a:t>Déployer le dispositif de lutte contre les violences internes</a:t>
            </a:r>
          </a:p>
          <a:p>
            <a:r>
              <a:rPr lang="fr-FR" sz="1300" b="1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 </a:t>
            </a:r>
            <a:r>
              <a:rPr lang="fr-FR" sz="1300" dirty="0">
                <a:sym typeface="Wingdings" panose="05000000000000000000" pitchFamily="2" charset="2"/>
              </a:rPr>
              <a:t>Action 15 : </a:t>
            </a:r>
            <a:r>
              <a:rPr lang="fr-FR" sz="1300" b="1" dirty="0"/>
              <a:t>Lutter contre les violences conjugales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9765F62-F5C3-431D-B767-B233FCF67F26}"/>
              </a:ext>
            </a:extLst>
          </p:cNvPr>
          <p:cNvSpPr/>
          <p:nvPr/>
        </p:nvSpPr>
        <p:spPr>
          <a:xfrm>
            <a:off x="707389" y="1642892"/>
            <a:ext cx="9762072" cy="472652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142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4">
            <a:extLst>
              <a:ext uri="{FF2B5EF4-FFF2-40B4-BE49-F238E27FC236}">
                <a16:creationId xmlns:a16="http://schemas.microsoft.com/office/drawing/2014/main" id="{78F3C825-CDB3-41CE-9D4B-BEEC7F9FED7B}"/>
              </a:ext>
            </a:extLst>
          </p:cNvPr>
          <p:cNvSpPr txBox="1">
            <a:spLocks/>
          </p:cNvSpPr>
          <p:nvPr/>
        </p:nvSpPr>
        <p:spPr>
          <a:xfrm>
            <a:off x="-1" y="0"/>
            <a:ext cx="10779853" cy="536544"/>
          </a:xfrm>
          <a:prstGeom prst="rect">
            <a:avLst/>
          </a:prstGeom>
          <a:solidFill>
            <a:schemeClr val="accent2"/>
          </a:solidFill>
        </p:spPr>
        <p:txBody>
          <a:bodyPr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3200" b="1" i="1" dirty="0">
                <a:solidFill>
                  <a:schemeClr val="bg1"/>
                </a:solidFill>
              </a:rPr>
              <a:t>Circuit institutionnel du PAEPFH</a:t>
            </a:r>
          </a:p>
        </p:txBody>
      </p:sp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FCD847B3-BCD6-4C77-ADCE-C7FB8F7A2535}"/>
              </a:ext>
            </a:extLst>
          </p:cNvPr>
          <p:cNvSpPr txBox="1">
            <a:spLocks/>
          </p:cNvSpPr>
          <p:nvPr/>
        </p:nvSpPr>
        <p:spPr>
          <a:xfrm>
            <a:off x="121028" y="817928"/>
            <a:ext cx="10537794" cy="41920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indent="-285750">
              <a:lnSpc>
                <a:spcPct val="100000"/>
              </a:lnSpc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fr-FR" dirty="0"/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2A63C1E4-EC4F-4894-B4B0-8B9DC218AC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3660047"/>
              </p:ext>
            </p:extLst>
          </p:nvPr>
        </p:nvGraphicFramePr>
        <p:xfrm>
          <a:off x="941431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23487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51399</TotalTime>
  <Words>807</Words>
  <Application>Microsoft Office PowerPoint</Application>
  <PresentationFormat>Grand écran</PresentationFormat>
  <Paragraphs>113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Fira Sans Medium</vt:lpstr>
      <vt:lpstr>Fira Sans SemiBold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Laure-Elise Briois</dc:creator>
  <cp:lastModifiedBy>Frederique Salmon</cp:lastModifiedBy>
  <cp:revision>466</cp:revision>
  <cp:lastPrinted>2022-10-10T07:09:56Z</cp:lastPrinted>
  <dcterms:created xsi:type="dcterms:W3CDTF">2020-09-15T08:32:48Z</dcterms:created>
  <dcterms:modified xsi:type="dcterms:W3CDTF">2024-06-10T11:53:07Z</dcterms:modified>
</cp:coreProperties>
</file>